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9.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0.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 id="2147483700" r:id="rId6"/>
    <p:sldMasterId id="2147483717" r:id="rId7"/>
    <p:sldMasterId id="2147483737" r:id="rId8"/>
    <p:sldMasterId id="2147483779" r:id="rId9"/>
    <p:sldMasterId id="2147483807" r:id="rId10"/>
    <p:sldMasterId id="2147483835" r:id="rId11"/>
    <p:sldMasterId id="2147483867" r:id="rId12"/>
    <p:sldMasterId id="2147483910" r:id="rId13"/>
    <p:sldMasterId id="2147483925" r:id="rId14"/>
  </p:sldMasterIdLst>
  <p:notesMasterIdLst>
    <p:notesMasterId r:id="rId75"/>
  </p:notesMasterIdLst>
  <p:sldIdLst>
    <p:sldId id="256" r:id="rId15"/>
    <p:sldId id="260" r:id="rId16"/>
    <p:sldId id="278" r:id="rId17"/>
    <p:sldId id="275" r:id="rId18"/>
    <p:sldId id="276" r:id="rId19"/>
    <p:sldId id="307" r:id="rId20"/>
    <p:sldId id="277" r:id="rId21"/>
    <p:sldId id="361" r:id="rId22"/>
    <p:sldId id="279" r:id="rId23"/>
    <p:sldId id="308" r:id="rId24"/>
    <p:sldId id="309" r:id="rId25"/>
    <p:sldId id="311" r:id="rId26"/>
    <p:sldId id="312" r:id="rId27"/>
    <p:sldId id="340" r:id="rId28"/>
    <p:sldId id="314" r:id="rId29"/>
    <p:sldId id="341" r:id="rId30"/>
    <p:sldId id="338" r:id="rId31"/>
    <p:sldId id="335" r:id="rId32"/>
    <p:sldId id="317" r:id="rId33"/>
    <p:sldId id="337" r:id="rId34"/>
    <p:sldId id="319" r:id="rId35"/>
    <p:sldId id="322" r:id="rId36"/>
    <p:sldId id="321" r:id="rId37"/>
    <p:sldId id="327" r:id="rId38"/>
    <p:sldId id="328" r:id="rId39"/>
    <p:sldId id="329" r:id="rId40"/>
    <p:sldId id="330" r:id="rId41"/>
    <p:sldId id="331" r:id="rId42"/>
    <p:sldId id="332" r:id="rId43"/>
    <p:sldId id="333" r:id="rId44"/>
    <p:sldId id="342" r:id="rId45"/>
    <p:sldId id="334" r:id="rId46"/>
    <p:sldId id="343" r:id="rId47"/>
    <p:sldId id="346" r:id="rId48"/>
    <p:sldId id="366" r:id="rId49"/>
    <p:sldId id="358" r:id="rId50"/>
    <p:sldId id="348" r:id="rId51"/>
    <p:sldId id="349" r:id="rId52"/>
    <p:sldId id="350" r:id="rId53"/>
    <p:sldId id="351" r:id="rId54"/>
    <p:sldId id="352" r:id="rId55"/>
    <p:sldId id="285" r:id="rId56"/>
    <p:sldId id="286" r:id="rId57"/>
    <p:sldId id="287" r:id="rId58"/>
    <p:sldId id="354" r:id="rId59"/>
    <p:sldId id="356" r:id="rId60"/>
    <p:sldId id="362" r:id="rId61"/>
    <p:sldId id="363" r:id="rId62"/>
    <p:sldId id="357" r:id="rId63"/>
    <p:sldId id="299" r:id="rId64"/>
    <p:sldId id="298" r:id="rId65"/>
    <p:sldId id="304" r:id="rId66"/>
    <p:sldId id="360" r:id="rId67"/>
    <p:sldId id="262" r:id="rId68"/>
    <p:sldId id="264" r:id="rId69"/>
    <p:sldId id="272" r:id="rId70"/>
    <p:sldId id="273" r:id="rId71"/>
    <p:sldId id="367" r:id="rId72"/>
    <p:sldId id="368" r:id="rId73"/>
    <p:sldId id="369" r:id="rId74"/>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EB6"/>
    <a:srgbClr val="EFECE8"/>
    <a:srgbClr val="E0DBD4"/>
    <a:srgbClr val="363F66"/>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025" autoAdjust="0"/>
    <p:restoredTop sz="94660"/>
  </p:normalViewPr>
  <p:slideViewPr>
    <p:cSldViewPr snapToGrid="0">
      <p:cViewPr varScale="1">
        <p:scale>
          <a:sx n="115" d="100"/>
          <a:sy n="115" d="100"/>
        </p:scale>
        <p:origin x="258" y="84"/>
      </p:cViewPr>
      <p:guideLst/>
    </p:cSldViewPr>
  </p:slideViewPr>
  <p:notesTextViewPr>
    <p:cViewPr>
      <p:scale>
        <a:sx n="1" d="1"/>
        <a:sy n="1" d="1"/>
      </p:scale>
      <p:origin x="0" y="0"/>
    </p:cViewPr>
  </p:notesTextViewPr>
  <p:sorterViewPr>
    <p:cViewPr varScale="1">
      <p:scale>
        <a:sx n="1" d="1"/>
        <a:sy n="1" d="1"/>
      </p:scale>
      <p:origin x="0" y="-5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7.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47.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EBC5B-04F3-4C11-9453-AD70019F1296}" type="datetimeFigureOut">
              <a:rPr lang="nb-NO" smtClean="0"/>
              <a:t>13.11.2019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AD8F3-0350-44BA-933B-98872F5805AB}" type="slidenum">
              <a:rPr lang="nb-NO" smtClean="0"/>
              <a:t>‹#›</a:t>
            </a:fld>
            <a:endParaRPr lang="nb-NO"/>
          </a:p>
        </p:txBody>
      </p:sp>
    </p:spTree>
    <p:extLst>
      <p:ext uri="{BB962C8B-B14F-4D97-AF65-F5344CB8AC3E}">
        <p14:creationId xmlns:p14="http://schemas.microsoft.com/office/powerpoint/2010/main" val="1762048884"/>
      </p:ext>
    </p:extLst>
  </p:cSld>
  <p:clrMap bg1="lt1" tx1="dk1" bg2="lt2" tx2="dk2" accent1="accent1" accent2="accent2" accent3="accent3" accent4="accent4" accent5="accent5" accent6="accent6" hlink="hlink" folHlink="folHlink"/>
  <p:notesStyle>
    <a:lvl1pPr marL="0" algn="l" defTabSz="914263" rtl="0" eaLnBrk="1" latinLnBrk="0" hangingPunct="1">
      <a:defRPr sz="1200" kern="1200">
        <a:solidFill>
          <a:schemeClr val="tx1"/>
        </a:solidFill>
        <a:latin typeface="+mn-lt"/>
        <a:ea typeface="+mn-ea"/>
        <a:cs typeface="+mn-cs"/>
      </a:defRPr>
    </a:lvl1pPr>
    <a:lvl2pPr marL="457132" algn="l" defTabSz="914263" rtl="0" eaLnBrk="1" latinLnBrk="0" hangingPunct="1">
      <a:defRPr sz="1200" kern="1200">
        <a:solidFill>
          <a:schemeClr val="tx1"/>
        </a:solidFill>
        <a:latin typeface="+mn-lt"/>
        <a:ea typeface="+mn-ea"/>
        <a:cs typeface="+mn-cs"/>
      </a:defRPr>
    </a:lvl2pPr>
    <a:lvl3pPr marL="914263" algn="l" defTabSz="914263" rtl="0" eaLnBrk="1" latinLnBrk="0" hangingPunct="1">
      <a:defRPr sz="1200" kern="1200">
        <a:solidFill>
          <a:schemeClr val="tx1"/>
        </a:solidFill>
        <a:latin typeface="+mn-lt"/>
        <a:ea typeface="+mn-ea"/>
        <a:cs typeface="+mn-cs"/>
      </a:defRPr>
    </a:lvl3pPr>
    <a:lvl4pPr marL="1371395" algn="l" defTabSz="914263" rtl="0" eaLnBrk="1" latinLnBrk="0" hangingPunct="1">
      <a:defRPr sz="1200" kern="1200">
        <a:solidFill>
          <a:schemeClr val="tx1"/>
        </a:solidFill>
        <a:latin typeface="+mn-lt"/>
        <a:ea typeface="+mn-ea"/>
        <a:cs typeface="+mn-cs"/>
      </a:defRPr>
    </a:lvl4pPr>
    <a:lvl5pPr marL="1828526" algn="l" defTabSz="914263" rtl="0" eaLnBrk="1" latinLnBrk="0" hangingPunct="1">
      <a:defRPr sz="1200" kern="1200">
        <a:solidFill>
          <a:schemeClr val="tx1"/>
        </a:solidFill>
        <a:latin typeface="+mn-lt"/>
        <a:ea typeface="+mn-ea"/>
        <a:cs typeface="+mn-cs"/>
      </a:defRPr>
    </a:lvl5pPr>
    <a:lvl6pPr marL="2285657" algn="l" defTabSz="914263" rtl="0" eaLnBrk="1" latinLnBrk="0" hangingPunct="1">
      <a:defRPr sz="1200" kern="1200">
        <a:solidFill>
          <a:schemeClr val="tx1"/>
        </a:solidFill>
        <a:latin typeface="+mn-lt"/>
        <a:ea typeface="+mn-ea"/>
        <a:cs typeface="+mn-cs"/>
      </a:defRPr>
    </a:lvl6pPr>
    <a:lvl7pPr marL="2742789" algn="l" defTabSz="914263" rtl="0" eaLnBrk="1" latinLnBrk="0" hangingPunct="1">
      <a:defRPr sz="1200" kern="1200">
        <a:solidFill>
          <a:schemeClr val="tx1"/>
        </a:solidFill>
        <a:latin typeface="+mn-lt"/>
        <a:ea typeface="+mn-ea"/>
        <a:cs typeface="+mn-cs"/>
      </a:defRPr>
    </a:lvl7pPr>
    <a:lvl8pPr marL="3199920" algn="l" defTabSz="914263" rtl="0" eaLnBrk="1" latinLnBrk="0" hangingPunct="1">
      <a:defRPr sz="1200" kern="1200">
        <a:solidFill>
          <a:schemeClr val="tx1"/>
        </a:solidFill>
        <a:latin typeface="+mn-lt"/>
        <a:ea typeface="+mn-ea"/>
        <a:cs typeface="+mn-cs"/>
      </a:defRPr>
    </a:lvl8pPr>
    <a:lvl9pPr marL="3657052" algn="l" defTabSz="9142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ssholder for notater 2"/>
          <p:cNvSpPr>
            <a:spLocks noGrp="1"/>
          </p:cNvSpPr>
          <p:nvPr>
            <p:ph type="body" idx="1"/>
          </p:nvPr>
        </p:nvSpPr>
        <p:spPr/>
        <p:txBody>
          <a:bodyPr>
            <a:normAutofit/>
          </a:bodyPr>
          <a:lstStyle/>
          <a:p>
            <a:pPr>
              <a:defRPr/>
            </a:pPr>
            <a:r>
              <a:rPr lang="nb-NO" dirty="0"/>
              <a:t>Forklare bakgrunnen for bildene. Evt. Legge til egne bilder. Målet ar å bryte ned ideen om at flyktninger utgjør størstedelen av innvandrerne. Det finnes mange grupper og ‘innvandrere’ omfatter alle.</a:t>
            </a:r>
          </a:p>
          <a:p>
            <a:pPr>
              <a:defRPr/>
            </a:pPr>
            <a:endParaRPr lang="nb-NO" dirty="0"/>
          </a:p>
          <a:p>
            <a:pPr marL="227000" indent="-227000">
              <a:buFontTx/>
              <a:buAutoNum type="arabicPeriod"/>
              <a:defRPr/>
            </a:pPr>
            <a:r>
              <a:rPr lang="nb-NO" dirty="0"/>
              <a:t>Menn fra Pakistan på kurs hos Oslo Sporveier 1977 (</a:t>
            </a:r>
            <a:r>
              <a:rPr lang="nb-NO" dirty="0" err="1"/>
              <a:t>Ramyana</a:t>
            </a:r>
            <a:r>
              <a:rPr lang="nb-NO" dirty="0"/>
              <a:t>)</a:t>
            </a:r>
          </a:p>
          <a:p>
            <a:pPr marL="227000" indent="-227000">
              <a:buFontTx/>
              <a:buAutoNum type="arabicPeriod"/>
              <a:defRPr/>
            </a:pPr>
            <a:r>
              <a:rPr lang="nb-NO" dirty="0"/>
              <a:t>Indisk poet og guru som samarbeidet med Arne Garborg, som het Sri </a:t>
            </a:r>
            <a:r>
              <a:rPr lang="nb-NO" dirty="0" err="1"/>
              <a:t>Ananda</a:t>
            </a:r>
            <a:r>
              <a:rPr lang="nb-NO" dirty="0"/>
              <a:t>. Bosatte seg i Nord-Østerdalen. Giftet seg med en norsk dame. Kom hit i 1917 og døde i 1945.</a:t>
            </a:r>
          </a:p>
          <a:p>
            <a:pPr marL="227000" indent="-227000">
              <a:buFontTx/>
              <a:buAutoNum type="arabicPeriod"/>
              <a:defRPr/>
            </a:pPr>
            <a:r>
              <a:rPr lang="nb-NO" dirty="0"/>
              <a:t>Kongefamilien som kommer til Norge  på begynnelsen av 1900-tallet. Dette er dronning Maud og kong Haakon med Olav i 1905. Her ville de vise at de kunne stå på ski. Var dette et integreringsstunt?</a:t>
            </a:r>
          </a:p>
          <a:p>
            <a:pPr marL="227000" indent="-227000">
              <a:buFontTx/>
              <a:buAutoNum type="arabicPeriod"/>
              <a:defRPr/>
            </a:pPr>
            <a:r>
              <a:rPr lang="nb-NO" dirty="0"/>
              <a:t>Dette viser et polsk ektepar. De var i tvangsarbeidsleir i Tyskland under krigen. De kom til Norge som flyktninger i 1951. Bildet er tatt under gårdsarbeid på Skarnes i 1952.</a:t>
            </a:r>
          </a:p>
          <a:p>
            <a:pPr marL="227000" indent="-227000">
              <a:buFontTx/>
              <a:buAutoNum type="arabicPeriod"/>
              <a:defRPr/>
            </a:pPr>
            <a:r>
              <a:rPr lang="nb-NO" dirty="0"/>
              <a:t>Det siste bildet er av </a:t>
            </a:r>
            <a:r>
              <a:rPr lang="nb-NO" dirty="0" err="1"/>
              <a:t>Sadiqi</a:t>
            </a:r>
            <a:r>
              <a:rPr lang="nb-NO" dirty="0"/>
              <a:t>. Han var en pakistansk gjesteforsker ved UiO i 1972-73 på institutt for generell genetikk. Universitetsutdannet fra Oxford med doktorgrad. Endte opp med å jobbe på bensinstasjon på Majorstua.</a:t>
            </a:r>
          </a:p>
          <a:p>
            <a:pPr marL="227000" indent="-227000">
              <a:buFontTx/>
              <a:buAutoNum type="arabicPeriod"/>
              <a:defRPr/>
            </a:pPr>
            <a:endParaRPr lang="nb-NO" dirty="0"/>
          </a:p>
        </p:txBody>
      </p:sp>
      <p:sp>
        <p:nvSpPr>
          <p:cNvPr id="189444" name="Plassholder for lysbildenumm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7749" indent="-283750">
              <a:defRPr>
                <a:solidFill>
                  <a:schemeClr val="tx1"/>
                </a:solidFill>
                <a:latin typeface="Calibri" pitchFamily="34" charset="0"/>
              </a:defRPr>
            </a:lvl2pPr>
            <a:lvl3pPr marL="1134999" indent="-227000">
              <a:defRPr>
                <a:solidFill>
                  <a:schemeClr val="tx1"/>
                </a:solidFill>
                <a:latin typeface="Calibri" pitchFamily="34" charset="0"/>
              </a:defRPr>
            </a:lvl3pPr>
            <a:lvl4pPr marL="1588999" indent="-227000">
              <a:defRPr>
                <a:solidFill>
                  <a:schemeClr val="tx1"/>
                </a:solidFill>
                <a:latin typeface="Calibri" pitchFamily="34" charset="0"/>
              </a:defRPr>
            </a:lvl4pPr>
            <a:lvl5pPr marL="2042998" indent="-227000">
              <a:defRPr>
                <a:solidFill>
                  <a:schemeClr val="tx1"/>
                </a:solidFill>
                <a:latin typeface="Calibri" pitchFamily="34" charset="0"/>
              </a:defRPr>
            </a:lvl5pPr>
            <a:lvl6pPr marL="2496998" indent="-227000" fontAlgn="base">
              <a:spcBef>
                <a:spcPct val="0"/>
              </a:spcBef>
              <a:spcAft>
                <a:spcPct val="0"/>
              </a:spcAft>
              <a:defRPr>
                <a:solidFill>
                  <a:schemeClr val="tx1"/>
                </a:solidFill>
                <a:latin typeface="Calibri" pitchFamily="34" charset="0"/>
              </a:defRPr>
            </a:lvl6pPr>
            <a:lvl7pPr marL="2950997" indent="-227000" fontAlgn="base">
              <a:spcBef>
                <a:spcPct val="0"/>
              </a:spcBef>
              <a:spcAft>
                <a:spcPct val="0"/>
              </a:spcAft>
              <a:defRPr>
                <a:solidFill>
                  <a:schemeClr val="tx1"/>
                </a:solidFill>
                <a:latin typeface="Calibri" pitchFamily="34" charset="0"/>
              </a:defRPr>
            </a:lvl7pPr>
            <a:lvl8pPr marL="3404997" indent="-227000" fontAlgn="base">
              <a:spcBef>
                <a:spcPct val="0"/>
              </a:spcBef>
              <a:spcAft>
                <a:spcPct val="0"/>
              </a:spcAft>
              <a:defRPr>
                <a:solidFill>
                  <a:schemeClr val="tx1"/>
                </a:solidFill>
                <a:latin typeface="Calibri" pitchFamily="34" charset="0"/>
              </a:defRPr>
            </a:lvl8pPr>
            <a:lvl9pPr marL="3858997" indent="-2270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D044E4-AC87-41D9-B191-9608C5F9ADAA}" type="slidenum">
              <a:rPr kumimoji="0" lang="nb-NO" altLang="nb-NO"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nb-NO" altLang="nb-NO"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823291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DA38096-4050-4790-8C69-A2D0DB50A7D7}" type="slidenum">
              <a:rPr lang="nb-NO" smtClean="0"/>
              <a:t>38</a:t>
            </a:fld>
            <a:endParaRPr lang="nb-NO"/>
          </a:p>
        </p:txBody>
      </p:sp>
    </p:spTree>
    <p:extLst>
      <p:ext uri="{BB962C8B-B14F-4D97-AF65-F5344CB8AC3E}">
        <p14:creationId xmlns:p14="http://schemas.microsoft.com/office/powerpoint/2010/main" val="547891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Plassholder for lysbilde 1"/>
          <p:cNvSpPr>
            <a:spLocks noGrp="1" noRot="1" noChangeAspect="1" noTextEdit="1"/>
          </p:cNvSpPr>
          <p:nvPr>
            <p:ph type="sldImg"/>
          </p:nvPr>
        </p:nvSpPr>
        <p:spPr>
          <a:ln/>
        </p:spPr>
      </p:sp>
      <p:sp>
        <p:nvSpPr>
          <p:cNvPr id="60419"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mtClean="0"/>
          </a:p>
        </p:txBody>
      </p:sp>
      <p:sp>
        <p:nvSpPr>
          <p:cNvPr id="60420"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535897F1-B342-44BA-92A2-89B435DED18C}" type="slidenum">
              <a:rPr lang="nb-NO" altLang="nb-NO"/>
              <a:pPr eaLnBrk="1" hangingPunct="1">
                <a:spcBef>
                  <a:spcPct val="0"/>
                </a:spcBef>
              </a:pPr>
              <a:t>40</a:t>
            </a:fld>
            <a:endParaRPr lang="nb-NO" altLang="nb-NO"/>
          </a:p>
        </p:txBody>
      </p:sp>
    </p:spTree>
    <p:extLst>
      <p:ext uri="{BB962C8B-B14F-4D97-AF65-F5344CB8AC3E}">
        <p14:creationId xmlns:p14="http://schemas.microsoft.com/office/powerpoint/2010/main" val="1643743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1" dirty="0" smtClean="0"/>
              <a:t>Kommentarer: Dette er de 6 vanligste sykdommene i MSIS (unntatt tub) med koden «Smittet før innvandring». Disse er alle sykdommer som kan gi kronisk infeksjon eller langvarig bærerskap. De aller fleste er antagelig testet i forholdsvis kort tid etter ankomst, men det har MSIS ingen oversikt over. Med innvandrer her menes alle typer innvandring, også arbeidsinnvandring. MSIS kan i liten grad skille mellom like typer innvandring.</a:t>
            </a:r>
          </a:p>
          <a:p>
            <a:r>
              <a:rPr lang="nb-NO" sz="1200" i="1" dirty="0" smtClean="0"/>
              <a:t>Høye antall malariatilfeller i 2014 og 2015 skyldes uvanlig mange diagnostiserte tilfeller av </a:t>
            </a:r>
            <a:r>
              <a:rPr lang="nb-NO" sz="1200" i="1" dirty="0" err="1" smtClean="0"/>
              <a:t>vivax</a:t>
            </a:r>
            <a:r>
              <a:rPr lang="nb-NO" sz="1200" i="1" dirty="0" smtClean="0"/>
              <a:t> malaria  blant asylsøkere fra Eritrea. Dette var et fenomen man så i mange andre land. Antagelig skyldtes dette et malariautbrudd i en transittleir i Nord-Afrika.</a:t>
            </a:r>
          </a:p>
          <a:p>
            <a:r>
              <a:rPr lang="nb-NO" sz="1200" i="1" dirty="0" err="1" smtClean="0"/>
              <a:t>Hep</a:t>
            </a:r>
            <a:r>
              <a:rPr lang="nb-NO" sz="1200" i="1" dirty="0" smtClean="0"/>
              <a:t> B , </a:t>
            </a:r>
            <a:r>
              <a:rPr lang="nb-NO" sz="1200" i="1" dirty="0" err="1" smtClean="0"/>
              <a:t>hep</a:t>
            </a:r>
            <a:r>
              <a:rPr lang="nb-NO" sz="1200" i="1" dirty="0" smtClean="0"/>
              <a:t> C og hiv er vanligvis testet pga. opprinnelsesland eller risikogruppetilhørighet, </a:t>
            </a:r>
            <a:r>
              <a:rPr lang="nb-NO" sz="1200" i="1" dirty="0" err="1" smtClean="0"/>
              <a:t>Giardiasis</a:t>
            </a:r>
            <a:r>
              <a:rPr lang="nb-NO" sz="1200" i="1" dirty="0" smtClean="0"/>
              <a:t> og malaria og til dels MRSA er hovedsakelig testet pga. symptomer</a:t>
            </a:r>
          </a:p>
          <a:p>
            <a:endParaRPr lang="nb-NO" dirty="0"/>
          </a:p>
        </p:txBody>
      </p:sp>
      <p:sp>
        <p:nvSpPr>
          <p:cNvPr id="4" name="Plassholder for lysbildenummer 3"/>
          <p:cNvSpPr>
            <a:spLocks noGrp="1"/>
          </p:cNvSpPr>
          <p:nvPr>
            <p:ph type="sldNum" sz="quarter" idx="10"/>
          </p:nvPr>
        </p:nvSpPr>
        <p:spPr/>
        <p:txBody>
          <a:bodyPr/>
          <a:lstStyle/>
          <a:p>
            <a:fld id="{0DA38096-4050-4790-8C69-A2D0DB50A7D7}" type="slidenum">
              <a:rPr lang="nb-NO" smtClean="0"/>
              <a:t>41</a:t>
            </a:fld>
            <a:endParaRPr lang="nb-NO"/>
          </a:p>
        </p:txBody>
      </p:sp>
    </p:spTree>
    <p:extLst>
      <p:ext uri="{BB962C8B-B14F-4D97-AF65-F5344CB8AC3E}">
        <p14:creationId xmlns:p14="http://schemas.microsoft.com/office/powerpoint/2010/main" val="3467348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1828526" rtl="0" eaLnBrk="1" fontAlgn="auto" latinLnBrk="0" hangingPunct="1">
              <a:lnSpc>
                <a:spcPct val="100000"/>
              </a:lnSpc>
              <a:spcBef>
                <a:spcPts val="0"/>
              </a:spcBef>
              <a:spcAft>
                <a:spcPts val="0"/>
              </a:spcAft>
              <a:buClrTx/>
              <a:buSzTx/>
              <a:buFontTx/>
              <a:buNone/>
              <a:tabLst/>
              <a:defRPr/>
            </a:pPr>
            <a:r>
              <a:rPr lang="nb-NO" dirty="0" smtClean="0"/>
              <a:t>Rådene er knyttet til tid etter ankomst og ikke ulike mottaksfaser.</a:t>
            </a:r>
          </a:p>
          <a:p>
            <a:pPr marL="0" marR="0" lvl="0" indent="0" algn="l" defTabSz="1828526" rtl="0" eaLnBrk="1" fontAlgn="auto" latinLnBrk="0" hangingPunct="1">
              <a:lnSpc>
                <a:spcPct val="100000"/>
              </a:lnSpc>
              <a:spcBef>
                <a:spcPts val="0"/>
              </a:spcBef>
              <a:spcAft>
                <a:spcPts val="0"/>
              </a:spcAft>
              <a:buClrTx/>
              <a:buSzTx/>
              <a:buFontTx/>
              <a:buNone/>
              <a:tabLst/>
              <a:defRPr/>
            </a:pPr>
            <a:endParaRPr lang="nb-NO" dirty="0" smtClean="0"/>
          </a:p>
          <a:p>
            <a:pPr marL="0" marR="0" lvl="0" indent="0" algn="l" defTabSz="1828526" rtl="0" eaLnBrk="1" fontAlgn="auto" latinLnBrk="0" hangingPunct="1">
              <a:lnSpc>
                <a:spcPct val="100000"/>
              </a:lnSpc>
              <a:spcBef>
                <a:spcPts val="0"/>
              </a:spcBef>
              <a:spcAft>
                <a:spcPts val="0"/>
              </a:spcAft>
              <a:buClrTx/>
              <a:buSzTx/>
              <a:buFontTx/>
              <a:buNone/>
              <a:tabLst/>
              <a:defRPr/>
            </a:pPr>
            <a:r>
              <a:rPr lang="nb-NO" dirty="0" smtClean="0"/>
              <a:t>Helt</a:t>
            </a:r>
            <a:r>
              <a:rPr lang="nb-NO" baseline="0" dirty="0" smtClean="0"/>
              <a:t> gratis,- </a:t>
            </a:r>
            <a:r>
              <a:rPr lang="nb-NO" dirty="0" smtClean="0"/>
              <a:t>både vaksine og administrering</a:t>
            </a:r>
          </a:p>
          <a:p>
            <a:pPr marL="0" marR="0" lvl="0" indent="0" algn="l" defTabSz="1828526" rtl="0" eaLnBrk="1" fontAlgn="auto" latinLnBrk="0" hangingPunct="1">
              <a:lnSpc>
                <a:spcPct val="100000"/>
              </a:lnSpc>
              <a:spcBef>
                <a:spcPts val="0"/>
              </a:spcBef>
              <a:spcAft>
                <a:spcPts val="0"/>
              </a:spcAft>
              <a:buClrTx/>
              <a:buSzTx/>
              <a:buFontTx/>
              <a:buNone/>
              <a:tabLst/>
              <a:defRPr/>
            </a:pPr>
            <a:endParaRPr lang="nb-NO" dirty="0" smtClean="0"/>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8AD8F3-0350-44BA-933B-98872F5805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919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 </a:t>
            </a:r>
            <a:r>
              <a:rPr lang="nb-NO" dirty="0" err="1" smtClean="0"/>
              <a:t>HPV-vaksine</a:t>
            </a:r>
            <a:r>
              <a:rPr lang="nb-NO" dirty="0" smtClean="0"/>
              <a:t> unge kviner f -91 og senere</a:t>
            </a:r>
          </a:p>
          <a:p>
            <a:endParaRPr lang="nb-NO" dirty="0" smtClean="0"/>
          </a:p>
          <a:p>
            <a:r>
              <a:rPr lang="nb-NO" dirty="0" smtClean="0"/>
              <a:t>Personer under 25 år med foreldre fra land utenfor lavendemisk område</a:t>
            </a:r>
          </a:p>
          <a:p>
            <a:r>
              <a:rPr lang="nb-NO" dirty="0" smtClean="0"/>
              <a:t>Blå resept § 4 (indikasjonsgruppe C)</a:t>
            </a:r>
          </a:p>
          <a:p>
            <a:endParaRPr lang="nb-NO" dirty="0" smtClean="0"/>
          </a:p>
          <a:p>
            <a:r>
              <a:rPr lang="nb-NO" dirty="0" smtClean="0"/>
              <a:t>fortrinnsvis innen 3 måneder og senest 1 år etter ankomst.</a:t>
            </a:r>
          </a:p>
          <a:p>
            <a:endParaRPr lang="nb-NO" dirty="0" smtClean="0"/>
          </a:p>
          <a:p>
            <a:r>
              <a:rPr lang="nb-NO" dirty="0" smtClean="0"/>
              <a:t>Dette er mest aktuelt for de som er under 40 år fordi de fleste over denne alderen som  kommer fra land hvor meslinger og rubella sirkulerer i befolkningen er immune.</a:t>
            </a:r>
          </a:p>
          <a:p>
            <a:endParaRPr lang="nb-NO" dirty="0" smtClean="0"/>
          </a:p>
          <a:p>
            <a:r>
              <a:rPr lang="nb-NO" dirty="0" smtClean="0"/>
              <a:t>MMR-vaksine utleveres kostnadsfritt fra Folkehelseinstituttet.</a:t>
            </a:r>
          </a:p>
          <a:p>
            <a:endParaRPr lang="nb-NO" dirty="0" smtClean="0"/>
          </a:p>
          <a:p>
            <a:r>
              <a:rPr lang="nb-NO" dirty="0" smtClean="0"/>
              <a:t>Enkeltkomponentvaksine mot polio (IPV) leveres ut gratis til voksne asylsøkere, flyktninger og familiegjenforente. Ved bestilling må det påføres at bestillingen gjelder disse gruppene. Bestilling må gjøres av lege. Person­opplysninger er ikke nødvendig.</a:t>
            </a:r>
          </a:p>
          <a:p>
            <a:endParaRPr lang="nb-NO" dirty="0" smtClean="0"/>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8AD8F3-0350-44BA-933B-98872F5805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116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smtClean="0">
                <a:solidFill>
                  <a:schemeClr val="tx1"/>
                </a:solidFill>
              </a:rPr>
              <a:t>Disse sykdommene gir vanligvis ingen eller få symptomer og kan vanligvis kun avdekkes ved rutineundersøkelse </a:t>
            </a:r>
          </a:p>
          <a:p>
            <a:r>
              <a:rPr lang="nb-NO" sz="1200" dirty="0" smtClean="0">
                <a:solidFill>
                  <a:schemeClr val="tx1"/>
                </a:solidFill>
              </a:rPr>
              <a:t>Tidlig diagnostikk er vesentlig for å kunne tilby effektiv behandling for å hindre videreutvikling av sykdom </a:t>
            </a:r>
          </a:p>
          <a:p>
            <a:r>
              <a:rPr lang="nb-NO" sz="1200" dirty="0" smtClean="0">
                <a:solidFill>
                  <a:schemeClr val="tx1"/>
                </a:solidFill>
              </a:rPr>
              <a:t>Diagnostisering av disse sykdommene vil redusere risikoen for smitteoverføring til andre, og smitteverntiltak kan igangsettes. </a:t>
            </a:r>
          </a:p>
          <a:p>
            <a:endParaRPr lang="nb-NO" sz="1200" dirty="0" smtClean="0">
              <a:solidFill>
                <a:schemeClr val="tx1"/>
              </a:solidFill>
            </a:endParaRP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38096-4050-4790-8C69-A2D0DB50A7D7}"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535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571500"/>
            <a:ext cx="4508500" cy="2536825"/>
          </a:xfrm>
        </p:spPr>
      </p:sp>
      <p:sp>
        <p:nvSpPr>
          <p:cNvPr id="3" name="Notes Placeholder 2"/>
          <p:cNvSpPr>
            <a:spLocks noGrp="1"/>
          </p:cNvSpPr>
          <p:nvPr>
            <p:ph type="body" idx="1"/>
          </p:nvPr>
        </p:nvSpPr>
        <p:spPr/>
        <p:txBody>
          <a:bodyPr>
            <a:normAutofit/>
          </a:bodyPr>
          <a:lstStyle/>
          <a:p>
            <a:r>
              <a:rPr lang="en-GB" dirty="0" smtClean="0"/>
              <a:t>Added: Notified</a:t>
            </a:r>
            <a:endParaRPr lang="en-GB" dirty="0"/>
          </a:p>
        </p:txBody>
      </p:sp>
    </p:spTree>
    <p:extLst>
      <p:ext uri="{BB962C8B-B14F-4D97-AF65-F5344CB8AC3E}">
        <p14:creationId xmlns:p14="http://schemas.microsoft.com/office/powerpoint/2010/main" val="2012977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54F736-20D7-4E3E-BE1E-CDBE60E541CA}" type="slidenum">
              <a:rPr kumimoji="0" 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endParaRPr>
          </a:p>
        </p:txBody>
      </p:sp>
      <p:sp>
        <p:nvSpPr>
          <p:cNvPr id="19458" name="Slide Image Placeholder 1"/>
          <p:cNvSpPr>
            <a:spLocks noGrp="1" noRot="1" noChangeAspect="1" noTextEdit="1"/>
          </p:cNvSpPr>
          <p:nvPr>
            <p:ph type="sldImg"/>
          </p:nvPr>
        </p:nvSpPr>
        <p:spPr>
          <a:ln/>
          <a:extLst/>
        </p:spPr>
      </p:sp>
      <p:sp>
        <p:nvSpPr>
          <p:cNvPr id="19459" name="Notes Placeholder 2"/>
          <p:cNvSpPr>
            <a:spLocks noGrp="1"/>
          </p:cNvSpPr>
          <p:nvPr>
            <p:ph type="body" idx="1"/>
          </p:nvPr>
        </p:nvSpPr>
        <p:spPr>
          <a:xfrm>
            <a:off x="682137" y="4725174"/>
            <a:ext cx="5441340" cy="4473118"/>
          </a:xfrm>
        </p:spPr>
        <p:txBody>
          <a:bodyPr lIns="93177" tIns="46589" rIns="93177" bIns="46589"/>
          <a:lstStyle/>
          <a:p>
            <a:pPr>
              <a:defRPr/>
            </a:pPr>
            <a:endParaRPr lang="nb-NO"/>
          </a:p>
        </p:txBody>
      </p:sp>
      <p:sp>
        <p:nvSpPr>
          <p:cNvPr id="54277" name="Slide Number Placeholder 3"/>
          <p:cNvSpPr txBox="1">
            <a:spLocks noGrp="1"/>
          </p:cNvSpPr>
          <p:nvPr/>
        </p:nvSpPr>
        <p:spPr bwMode="auto">
          <a:xfrm>
            <a:off x="3854939" y="9445169"/>
            <a:ext cx="2949099" cy="49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a:solidFill>
                  <a:schemeClr val="tx1"/>
                </a:solidFill>
                <a:latin typeface="Arial" charset="0"/>
                <a:ea typeface="ＭＳ Ｐゴシック" pitchFamily="34" charset="-128"/>
              </a:defRPr>
            </a:lvl1pPr>
            <a:lvl2pPr marL="742950" indent="-285750" defTabSz="931863" eaLnBrk="0" hangingPunct="0">
              <a:defRPr>
                <a:solidFill>
                  <a:schemeClr val="tx1"/>
                </a:solidFill>
                <a:latin typeface="Arial" charset="0"/>
                <a:ea typeface="ＭＳ Ｐゴシック" pitchFamily="34" charset="-128"/>
              </a:defRPr>
            </a:lvl2pPr>
            <a:lvl3pPr marL="1143000" indent="-228600" defTabSz="931863" eaLnBrk="0" hangingPunct="0">
              <a:defRPr>
                <a:solidFill>
                  <a:schemeClr val="tx1"/>
                </a:solidFill>
                <a:latin typeface="Arial" charset="0"/>
                <a:ea typeface="ＭＳ Ｐゴシック" pitchFamily="34" charset="-128"/>
              </a:defRPr>
            </a:lvl3pPr>
            <a:lvl4pPr marL="1600200" indent="-228600" defTabSz="931863" eaLnBrk="0" hangingPunct="0">
              <a:defRPr>
                <a:solidFill>
                  <a:schemeClr val="tx1"/>
                </a:solidFill>
                <a:latin typeface="Arial" charset="0"/>
                <a:ea typeface="ＭＳ Ｐゴシック" pitchFamily="34" charset="-128"/>
              </a:defRPr>
            </a:lvl4pPr>
            <a:lvl5pPr marL="2057400" indent="-228600" defTabSz="931863" eaLnBrk="0" hangingPunct="0">
              <a:defRPr>
                <a:solidFill>
                  <a:schemeClr val="tx1"/>
                </a:solidFill>
                <a:latin typeface="Arial" charset="0"/>
                <a:ea typeface="ＭＳ Ｐゴシック" pitchFamily="34" charset="-128"/>
              </a:defRPr>
            </a:lvl5pPr>
            <a:lvl6pPr marL="2514600" indent="-228600" defTabSz="931863"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1863"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1863"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1863"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0D96B692-7408-4289-86AE-FAEAEC538F84}" type="slidenum">
              <a:rPr kumimoji="0" lang="en-US" altLang="nb-NO" sz="1200" b="0" i="0" u="none" strike="noStrike" kern="1200" cap="none" spc="0" normalizeH="0" baseline="0" noProof="0">
                <a:ln>
                  <a:noFill/>
                </a:ln>
                <a:solidFill>
                  <a:prstClr val="black"/>
                </a:solidFill>
                <a:effectLst/>
                <a:uLnTx/>
                <a:uFillTx/>
                <a:latin typeface="Arial" charset="0"/>
                <a:ea typeface="ＭＳ Ｐゴシック" pitchFamily="34" charset="-128"/>
                <a:cs typeface="+mn-cs"/>
              </a:rPr>
              <a:pPr marL="0" marR="0" lvl="0" indent="0" algn="r" defTabSz="931863" rtl="0" eaLnBrk="1" fontAlgn="auto" latinLnBrk="0" hangingPunct="1">
                <a:lnSpc>
                  <a:spcPct val="100000"/>
                </a:lnSpc>
                <a:spcBef>
                  <a:spcPts val="0"/>
                </a:spcBef>
                <a:spcAft>
                  <a:spcPts val="0"/>
                </a:spcAft>
                <a:buClrTx/>
                <a:buSzTx/>
                <a:buFontTx/>
                <a:buNone/>
                <a:tabLst/>
                <a:defRPr/>
              </a:pPr>
              <a:t>19</a:t>
            </a:fld>
            <a:endParaRPr kumimoji="0" lang="en-US" altLang="nb-NO"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586358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4123C7-ACD9-4024-BA10-230709AB355A}" type="slidenum">
              <a:rPr kumimoji="0" 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endParaRPr>
          </a:p>
        </p:txBody>
      </p:sp>
      <p:sp>
        <p:nvSpPr>
          <p:cNvPr id="13314" name="Rectangle 2"/>
          <p:cNvSpPr>
            <a:spLocks noGrp="1" noRot="1" noChangeAspect="1" noChangeArrowheads="1" noTextEdit="1"/>
          </p:cNvSpPr>
          <p:nvPr>
            <p:ph type="sldImg"/>
          </p:nvPr>
        </p:nvSpPr>
        <p:spPr>
          <a:ln/>
          <a:extLst/>
        </p:spPr>
      </p:sp>
      <p:sp>
        <p:nvSpPr>
          <p:cNvPr id="13315" name="Rectangle 3"/>
          <p:cNvSpPr>
            <a:spLocks noGrp="1" noChangeArrowheads="1"/>
          </p:cNvSpPr>
          <p:nvPr>
            <p:ph type="body" idx="1"/>
          </p:nvPr>
        </p:nvSpPr>
        <p:spPr>
          <a:xfrm>
            <a:off x="682137" y="4725174"/>
            <a:ext cx="5441340" cy="4473118"/>
          </a:xfrm>
        </p:spPr>
        <p:txBody>
          <a:bodyPr/>
          <a:lstStyle/>
          <a:p>
            <a:pPr>
              <a:defRPr/>
            </a:pPr>
            <a:endParaRPr lang="nb-NO"/>
          </a:p>
        </p:txBody>
      </p:sp>
    </p:spTree>
    <p:extLst>
      <p:ext uri="{BB962C8B-B14F-4D97-AF65-F5344CB8AC3E}">
        <p14:creationId xmlns:p14="http://schemas.microsoft.com/office/powerpoint/2010/main" val="2573992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39EB3A-E6E5-4CF3-8E42-33421BD763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4628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38096-4050-4790-8C69-A2D0DB50A7D7}"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479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537" rtl="0" eaLnBrk="1" fontAlgn="auto" latinLnBrk="0" hangingPunct="1">
              <a:lnSpc>
                <a:spcPct val="100000"/>
              </a:lnSpc>
              <a:spcBef>
                <a:spcPts val="0"/>
              </a:spcBef>
              <a:spcAft>
                <a:spcPts val="0"/>
              </a:spcAft>
              <a:buClrTx/>
              <a:buSzTx/>
              <a:buFontTx/>
              <a:buNone/>
              <a:tabLst/>
              <a:defRPr/>
            </a:pPr>
            <a:r>
              <a:rPr lang="nb-NO" sz="1200" dirty="0"/>
              <a:t>Første gang utgitt i 2003, revidert i 2010 og oppdatert og digitalisert i 2015/2016. </a:t>
            </a:r>
            <a:r>
              <a:rPr lang="nb-NO" sz="1200" b="1" dirty="0">
                <a:solidFill>
                  <a:schemeClr val="tx2"/>
                </a:solidFill>
              </a:rPr>
              <a:t>Nasjonalt råd for prioritering (2016)</a:t>
            </a:r>
          </a:p>
          <a:p>
            <a:pPr marL="0" marR="0" lvl="0" indent="0" algn="l" defTabSz="914537" rtl="0" eaLnBrk="1" fontAlgn="auto" latinLnBrk="0" hangingPunct="1">
              <a:lnSpc>
                <a:spcPct val="100000"/>
              </a:lnSpc>
              <a:spcBef>
                <a:spcPts val="0"/>
              </a:spcBef>
              <a:spcAft>
                <a:spcPts val="0"/>
              </a:spcAft>
              <a:buClrTx/>
              <a:buSzTx/>
              <a:buFontTx/>
              <a:buNone/>
              <a:tabLst/>
              <a:defRPr/>
            </a:pPr>
            <a:endParaRPr lang="nb-NO" sz="1200" dirty="0"/>
          </a:p>
          <a:p>
            <a:r>
              <a:rPr lang="nb-NO" dirty="0"/>
              <a:t>Oppdateringer i veilederen og nytt skjema fra 2016/2017 </a:t>
            </a:r>
          </a:p>
          <a:p>
            <a:pPr marL="171450" indent="-171450">
              <a:buFont typeface="Arial" panose="020B0604020202020204" pitchFamily="34" charset="0"/>
              <a:buChar char="•"/>
            </a:pPr>
            <a:r>
              <a:rPr lang="nb-NO" sz="1200" dirty="0"/>
              <a:t>Ny tekst om Tidlig identifisering av oppfølgingsbehov </a:t>
            </a:r>
          </a:p>
          <a:p>
            <a:pPr marL="171450" indent="-171450">
              <a:buFont typeface="Arial" panose="020B0604020202020204" pitchFamily="34" charset="0"/>
              <a:buChar char="•"/>
            </a:pPr>
            <a:r>
              <a:rPr lang="nb-NO" sz="1200" dirty="0"/>
              <a:t>Ny tekst om ofre for menneskehandel og traumatiserte, torturerte og krigsskadde</a:t>
            </a:r>
          </a:p>
          <a:p>
            <a:pPr marL="171450" indent="-171450">
              <a:buFont typeface="Arial" panose="020B0604020202020204" pitchFamily="34" charset="0"/>
              <a:buChar char="•"/>
            </a:pPr>
            <a:r>
              <a:rPr lang="nb-NO" dirty="0"/>
              <a:t>Snart ny tekst om tannhelsetjenester</a:t>
            </a:r>
          </a:p>
          <a:p>
            <a:pPr marL="171450" indent="-171450">
              <a:buFont typeface="Arial" panose="020B0604020202020204" pitchFamily="34" charset="0"/>
              <a:buChar char="•"/>
            </a:pPr>
            <a:endParaRPr lang="nb-NO" dirty="0"/>
          </a:p>
          <a:p>
            <a:r>
              <a:rPr lang="nb-NO" dirty="0"/>
              <a:t>Somatisk sykdom</a:t>
            </a:r>
          </a:p>
          <a:p>
            <a:r>
              <a:rPr lang="nb-NO" dirty="0"/>
              <a:t>Psykiske plager/psykisk lidelse</a:t>
            </a:r>
          </a:p>
          <a:p>
            <a:r>
              <a:rPr lang="nb-NO" dirty="0"/>
              <a:t>Graviditet</a:t>
            </a:r>
          </a:p>
          <a:p>
            <a:r>
              <a:rPr lang="nb-NO" dirty="0"/>
              <a:t>Faste medisiner</a:t>
            </a:r>
          </a:p>
          <a:p>
            <a:r>
              <a:rPr lang="nb-NO" dirty="0"/>
              <a:t>Funksjonsnedsettelse som trenger tilrettelegging</a:t>
            </a:r>
          </a:p>
          <a:p>
            <a:r>
              <a:rPr lang="nb-NO" dirty="0"/>
              <a:t>Fengsel/krigshandlinger/vold/tortur/seksuelle overgrep/livsfare</a:t>
            </a:r>
          </a:p>
          <a:p>
            <a:r>
              <a:rPr lang="nb-NO" dirty="0"/>
              <a:t>Gjentagende mareritt/flashback </a:t>
            </a:r>
          </a:p>
          <a:p>
            <a:r>
              <a:rPr lang="nb-NO" dirty="0"/>
              <a:t>Det er frivillig for asylsøkeren å delta i kartleggingen. Det må innhentes skriftlig samtykke fra pasienten for videreformidling av informasjon. </a:t>
            </a:r>
          </a:p>
          <a:p>
            <a:r>
              <a:rPr lang="nb-NO" dirty="0"/>
              <a:t>Helsepersonell skal ikke spesifikt spørre om mulige menneskerettighetsbrudd under kartleggingssamtalen. Opplysninger om mulige menneskerettighetsbrudd som søkeren gir av eget initiativ eller som fremkommer under kartleggingen skal helsepersonell derimot utlevere til Utlendingsdirektoratet forutsatt at søkeren samtykker til utleveringen.</a:t>
            </a:r>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10"/>
          </p:nvPr>
        </p:nvSpPr>
        <p:spPr/>
        <p:txBody>
          <a:bodyPr/>
          <a:lstStyle/>
          <a:p>
            <a:fld id="{F16396B6-B520-4C76-AFF1-72DD4C01514F}" type="slidenum">
              <a:rPr lang="nn-NO" smtClean="0">
                <a:solidFill>
                  <a:prstClr val="black"/>
                </a:solidFill>
              </a:rPr>
              <a:pPr/>
              <a:t>34</a:t>
            </a:fld>
            <a:endParaRPr lang="nn-NO">
              <a:solidFill>
                <a:prstClr val="black"/>
              </a:solidFill>
            </a:endParaRPr>
          </a:p>
        </p:txBody>
      </p:sp>
    </p:spTree>
    <p:extLst>
      <p:ext uri="{BB962C8B-B14F-4D97-AF65-F5344CB8AC3E}">
        <p14:creationId xmlns:p14="http://schemas.microsoft.com/office/powerpoint/2010/main" val="2389201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537" rtl="0" eaLnBrk="1" fontAlgn="auto" latinLnBrk="0" hangingPunct="1">
              <a:lnSpc>
                <a:spcPct val="100000"/>
              </a:lnSpc>
              <a:spcBef>
                <a:spcPts val="0"/>
              </a:spcBef>
              <a:spcAft>
                <a:spcPts val="0"/>
              </a:spcAft>
              <a:buClrTx/>
              <a:buSzTx/>
              <a:buFontTx/>
              <a:buNone/>
              <a:tabLst/>
              <a:defRPr/>
            </a:pPr>
            <a:r>
              <a:rPr lang="nb-NO" sz="1200" dirty="0"/>
              <a:t>Helseundersøkelsen bør være </a:t>
            </a:r>
            <a:r>
              <a:rPr lang="nb-NO" sz="1200" b="1" dirty="0"/>
              <a:t>lovpålagt</a:t>
            </a:r>
            <a:r>
              <a:rPr lang="nb-NO" sz="1200" dirty="0"/>
              <a:t> for kommunene. Mange vil få tilbudet senere enn tre måneder etter ankomst. Se erfaringer fra Oslo kommune om henvisning fra introduksjonsprogram og fra smittevern/TB</a:t>
            </a:r>
          </a:p>
          <a:p>
            <a:pPr marL="0" marR="0" lvl="0" indent="0" algn="l" defTabSz="914537" rtl="0" eaLnBrk="1" fontAlgn="auto" latinLnBrk="0" hangingPunct="1">
              <a:lnSpc>
                <a:spcPct val="100000"/>
              </a:lnSpc>
              <a:spcBef>
                <a:spcPts val="0"/>
              </a:spcBef>
              <a:spcAft>
                <a:spcPts val="0"/>
              </a:spcAft>
              <a:buClrTx/>
              <a:buSzTx/>
              <a:buFontTx/>
              <a:buNone/>
              <a:tabLst/>
              <a:defRPr/>
            </a:pPr>
            <a:r>
              <a:rPr lang="nb-NO" sz="1200" dirty="0"/>
              <a:t>Familiegjenforente faller utenfor. Noen kan også ha fått tilbudet flere ganger </a:t>
            </a:r>
            <a:r>
              <a:rPr lang="nb-NO" sz="1200" dirty="0" err="1"/>
              <a:t>pga</a:t>
            </a:r>
            <a:r>
              <a:rPr lang="nb-NO" sz="1200" dirty="0"/>
              <a:t> mangelfull dokumentasjon og informasjonsflyt mellom mottak og bostedskommune</a:t>
            </a:r>
          </a:p>
          <a:p>
            <a:endParaRPr lang="nb-NO" dirty="0"/>
          </a:p>
        </p:txBody>
      </p:sp>
      <p:sp>
        <p:nvSpPr>
          <p:cNvPr id="4" name="Plassholder for lysbildenummer 3"/>
          <p:cNvSpPr>
            <a:spLocks noGrp="1"/>
          </p:cNvSpPr>
          <p:nvPr>
            <p:ph type="sldNum" sz="quarter" idx="10"/>
          </p:nvPr>
        </p:nvSpPr>
        <p:spPr/>
        <p:txBody>
          <a:bodyPr/>
          <a:lstStyle/>
          <a:p>
            <a:pPr marL="0" marR="0" lvl="0" indent="0" algn="r" defTabSz="914537" rtl="0" eaLnBrk="1" fontAlgn="auto" latinLnBrk="0" hangingPunct="1">
              <a:lnSpc>
                <a:spcPct val="100000"/>
              </a:lnSpc>
              <a:spcBef>
                <a:spcPts val="0"/>
              </a:spcBef>
              <a:spcAft>
                <a:spcPts val="0"/>
              </a:spcAft>
              <a:buClrTx/>
              <a:buSzTx/>
              <a:buFontTx/>
              <a:buNone/>
              <a:tabLst/>
              <a:defRPr/>
            </a:pPr>
            <a:fld id="{F16396B6-B520-4C76-AFF1-72DD4C01514F}" type="slidenum">
              <a:rPr kumimoji="0" lang="n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537" rtl="0" eaLnBrk="1" fontAlgn="auto" latinLnBrk="0" hangingPunct="1">
                <a:lnSpc>
                  <a:spcPct val="100000"/>
                </a:lnSpc>
                <a:spcBef>
                  <a:spcPts val="0"/>
                </a:spcBef>
                <a:spcAft>
                  <a:spcPts val="0"/>
                </a:spcAft>
                <a:buClrTx/>
                <a:buSzTx/>
                <a:buFontTx/>
                <a:buNone/>
                <a:tabLst/>
                <a:defRPr/>
              </a:pPr>
              <a:t>36</a:t>
            </a:fld>
            <a:endParaRPr kumimoji="0" lang="n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162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9" name="Bilde 8">
            <a:extLst>
              <a:ext uri="{FF2B5EF4-FFF2-40B4-BE49-F238E27FC236}">
                <a16:creationId xmlns:a16="http://schemas.microsoft.com/office/drawing/2014/main" id="{F8400FF1-AAA5-469B-A4A3-F45FA4C853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4760" y="0"/>
            <a:ext cx="2597240" cy="1450257"/>
          </a:xfrm>
          <a:prstGeom prst="rect">
            <a:avLst/>
          </a:prstGeom>
        </p:spPr>
      </p:pic>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rgbClr val="363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Plassholder for tekst 1">
            <a:extLst>
              <a:ext uri="{FF2B5EF4-FFF2-40B4-BE49-F238E27FC236}">
                <a16:creationId xmlns:a16="http://schemas.microsoft.com/office/drawing/2014/main" id="{9CBEFC26-1592-4935-998C-8DC22E61E250}"/>
              </a:ext>
            </a:extLst>
          </p:cNvPr>
          <p:cNvSpPr>
            <a:spLocks noGrp="1"/>
          </p:cNvSpPr>
          <p:nvPr>
            <p:ph type="body" sz="quarter" idx="13" hasCustomPrompt="1"/>
          </p:nvPr>
        </p:nvSpPr>
        <p:spPr>
          <a:xfrm>
            <a:off x="1787633" y="4223636"/>
            <a:ext cx="1575130" cy="215444"/>
          </a:xfrm>
          <a:prstGeom prst="rect">
            <a:avLst/>
          </a:prstGeom>
        </p:spPr>
        <p:txBody>
          <a:bodyPr lIns="0" tIns="0" rIns="0" bIns="0">
            <a:spAutoFit/>
          </a:bodyPr>
          <a:lstStyle>
            <a:lvl1pPr marL="0" indent="0">
              <a:buNone/>
              <a:defRPr sz="1250">
                <a:solidFill>
                  <a:schemeClr val="accent4"/>
                </a:solidFill>
              </a:defRPr>
            </a:lvl1pPr>
          </a:lstStyle>
          <a:p>
            <a:pPr lvl="0"/>
            <a:r>
              <a:rPr lang="nb-NO" dirty="0"/>
              <a:t>06.12.2017</a:t>
            </a:r>
          </a:p>
        </p:txBody>
      </p:sp>
      <p:sp>
        <p:nvSpPr>
          <p:cNvPr id="15" name="Plassholder for tekst 12">
            <a:extLst>
              <a:ext uri="{FF2B5EF4-FFF2-40B4-BE49-F238E27FC236}">
                <a16:creationId xmlns:a16="http://schemas.microsoft.com/office/drawing/2014/main" id="{F0E40FAC-DF77-434E-86EF-C54ECA3869D8}"/>
              </a:ext>
            </a:extLst>
          </p:cNvPr>
          <p:cNvSpPr>
            <a:spLocks noGrp="1"/>
          </p:cNvSpPr>
          <p:nvPr>
            <p:ph type="body" sz="quarter" idx="14"/>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accent1"/>
                </a:solidFill>
              </a:defRPr>
            </a:lvl1pPr>
          </a:lstStyle>
          <a:p>
            <a:pPr lvl="0"/>
            <a:r>
              <a:rPr lang="nb-NO" smtClean="0"/>
              <a:t>Klikk for å redigere tekststiler i malen</a:t>
            </a:r>
          </a:p>
        </p:txBody>
      </p:sp>
      <p:sp>
        <p:nvSpPr>
          <p:cNvPr id="17" name="Plassholder for tekst 15">
            <a:extLst>
              <a:ext uri="{FF2B5EF4-FFF2-40B4-BE49-F238E27FC236}">
                <a16:creationId xmlns:a16="http://schemas.microsoft.com/office/drawing/2014/main" id="{6F12FC5E-4545-42F2-9348-0E18A3CB2D96}"/>
              </a:ext>
            </a:extLst>
          </p:cNvPr>
          <p:cNvSpPr>
            <a:spLocks noGrp="1"/>
          </p:cNvSpPr>
          <p:nvPr>
            <p:ph type="body" sz="quarter" idx="15"/>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accent4"/>
                </a:solidFill>
              </a:defRPr>
            </a:lvl1pPr>
          </a:lstStyle>
          <a:p>
            <a:pPr lvl="0"/>
            <a:r>
              <a:rPr lang="nb-NO" smtClean="0"/>
              <a:t>Klikk for å redigere tekststiler i malen</a:t>
            </a:r>
          </a:p>
        </p:txBody>
      </p:sp>
    </p:spTree>
    <p:extLst>
      <p:ext uri="{BB962C8B-B14F-4D97-AF65-F5344CB8AC3E}">
        <p14:creationId xmlns:p14="http://schemas.microsoft.com/office/powerpoint/2010/main" val="2044032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under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15459" y="1886854"/>
            <a:ext cx="10160523" cy="4172835"/>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smtClean="0"/>
              <a:t>Klikk ikonet for å legge til et bilde</a:t>
            </a:r>
            <a:endParaRPr lang="en-US" dirty="0"/>
          </a:p>
        </p:txBody>
      </p:sp>
      <p:sp>
        <p:nvSpPr>
          <p:cNvPr id="10" name="Title 1">
            <a:extLst>
              <a:ext uri="{FF2B5EF4-FFF2-40B4-BE49-F238E27FC236}">
                <a16:creationId xmlns:a16="http://schemas.microsoft.com/office/drawing/2014/main" id="{54A6810E-3AC0-4C81-B564-5E5630596CA8}"/>
              </a:ext>
            </a:extLst>
          </p:cNvPr>
          <p:cNvSpPr>
            <a:spLocks noGrp="1"/>
          </p:cNvSpPr>
          <p:nvPr>
            <p:ph type="title"/>
          </p:nvPr>
        </p:nvSpPr>
        <p:spPr>
          <a:xfrm>
            <a:off x="1015459" y="718428"/>
            <a:ext cx="10515600" cy="644097"/>
          </a:xfrm>
        </p:spPr>
        <p:txBody>
          <a:bodyPr>
            <a:spAutoFit/>
          </a:bodyPr>
          <a:lstStyle>
            <a:lvl1pPr>
              <a:defRPr/>
            </a:lvl1pPr>
          </a:lstStyle>
          <a:p>
            <a:r>
              <a:rPr lang="nb-NO" smtClean="0"/>
              <a:t>Klikk for å redigere tittelstil</a:t>
            </a:r>
            <a:endParaRPr lang="en-US" dirty="0"/>
          </a:p>
        </p:txBody>
      </p:sp>
      <p:sp>
        <p:nvSpPr>
          <p:cNvPr id="11" name="Plassholder for tekst 7">
            <a:extLst>
              <a:ext uri="{FF2B5EF4-FFF2-40B4-BE49-F238E27FC236}">
                <a16:creationId xmlns:a16="http://schemas.microsoft.com/office/drawing/2014/main" id="{85B3523D-5A38-41D3-815A-5CB4E3F24C7A}"/>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smtClean="0"/>
              <a:t>Klikk for å redigere tekststiler i malen</a:t>
            </a:r>
          </a:p>
        </p:txBody>
      </p:sp>
    </p:spTree>
    <p:extLst>
      <p:ext uri="{BB962C8B-B14F-4D97-AF65-F5344CB8AC3E}">
        <p14:creationId xmlns:p14="http://schemas.microsoft.com/office/powerpoint/2010/main" val="23422910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itat (mørk blå)">
    <p:spTree>
      <p:nvGrpSpPr>
        <p:cNvPr id="1" name=""/>
        <p:cNvGrpSpPr/>
        <p:nvPr/>
      </p:nvGrpSpPr>
      <p:grpSpPr>
        <a:xfrm>
          <a:off x="0" y="0"/>
          <a:ext cx="0" cy="0"/>
          <a:chOff x="0" y="0"/>
          <a:chExt cx="0" cy="0"/>
        </a:xfrm>
      </p:grpSpPr>
      <p:grpSp>
        <p:nvGrpSpPr>
          <p:cNvPr id="4" name="Gruppe 3">
            <a:extLst>
              <a:ext uri="{FF2B5EF4-FFF2-40B4-BE49-F238E27FC236}">
                <a16:creationId xmlns:a16="http://schemas.microsoft.com/office/drawing/2014/main" id="{03C53EE7-6168-4988-A0E1-765A681A7A31}"/>
              </a:ext>
            </a:extLst>
          </p:cNvPr>
          <p:cNvGrpSpPr/>
          <p:nvPr userDrawn="1"/>
        </p:nvGrpSpPr>
        <p:grpSpPr>
          <a:xfrm>
            <a:off x="3551056" y="234030"/>
            <a:ext cx="8407599" cy="6390798"/>
            <a:chOff x="7101650" y="468059"/>
            <a:chExt cx="16814103" cy="12781597"/>
          </a:xfrm>
        </p:grpSpPr>
        <p:sp>
          <p:nvSpPr>
            <p:cNvPr id="5" name="Rektangel 4">
              <a:extLst>
                <a:ext uri="{FF2B5EF4-FFF2-40B4-BE49-F238E27FC236}">
                  <a16:creationId xmlns:a16="http://schemas.microsoft.com/office/drawing/2014/main" id="{933CF2A8-5334-4380-BBD9-6589D1F04F1D}"/>
                </a:ext>
              </a:extLst>
            </p:cNvPr>
            <p:cNvSpPr/>
            <p:nvPr userDrawn="1"/>
          </p:nvSpPr>
          <p:spPr>
            <a:xfrm>
              <a:off x="7605714" y="468059"/>
              <a:ext cx="16310039" cy="12781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solidFill>
                  <a:schemeClr val="bg1"/>
                </a:solidFill>
              </a:endParaRPr>
            </a:p>
          </p:txBody>
        </p:sp>
        <p:sp>
          <p:nvSpPr>
            <p:cNvPr id="3" name="Likebent trekant 2">
              <a:extLst>
                <a:ext uri="{FF2B5EF4-FFF2-40B4-BE49-F238E27FC236}">
                  <a16:creationId xmlns:a16="http://schemas.microsoft.com/office/drawing/2014/main" id="{86274A8D-C72C-4E89-AF3A-5587AFD7E9F9}"/>
                </a:ext>
              </a:extLst>
            </p:cNvPr>
            <p:cNvSpPr/>
            <p:nvPr userDrawn="1"/>
          </p:nvSpPr>
          <p:spPr>
            <a:xfrm rot="16200000">
              <a:off x="6849619" y="11053383"/>
              <a:ext cx="1008126" cy="50406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900"/>
            </a:p>
          </p:txBody>
        </p:sp>
      </p:grpSp>
      <p:sp>
        <p:nvSpPr>
          <p:cNvPr id="6" name="Plassholder for tekst 5">
            <a:extLst>
              <a:ext uri="{FF2B5EF4-FFF2-40B4-BE49-F238E27FC236}">
                <a16:creationId xmlns:a16="http://schemas.microsoft.com/office/drawing/2014/main" id="{92AE79A2-C695-4A0D-8156-C6A9AFFF8D90}"/>
              </a:ext>
            </a:extLst>
          </p:cNvPr>
          <p:cNvSpPr>
            <a:spLocks noGrp="1"/>
          </p:cNvSpPr>
          <p:nvPr>
            <p:ph type="body" sz="quarter" idx="10" hasCustomPrompt="1"/>
          </p:nvPr>
        </p:nvSpPr>
        <p:spPr>
          <a:xfrm>
            <a:off x="4565154" y="2241763"/>
            <a:ext cx="6865590" cy="1692771"/>
          </a:xfrm>
        </p:spPr>
        <p:txBody>
          <a:bodyPr>
            <a:normAutofit/>
          </a:bodyPr>
          <a:lstStyle>
            <a:lvl1pPr marL="0" indent="0">
              <a:buNone/>
              <a:defRPr sz="2799">
                <a:solidFill>
                  <a:schemeClr val="bg1"/>
                </a:solidFill>
                <a:latin typeface="Georgia" panose="020405020504050203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 Sitat  </a:t>
            </a:r>
          </a:p>
        </p:txBody>
      </p:sp>
      <p:sp>
        <p:nvSpPr>
          <p:cNvPr id="11" name="Plassholder for tekst 5">
            <a:extLst>
              <a:ext uri="{FF2B5EF4-FFF2-40B4-BE49-F238E27FC236}">
                <a16:creationId xmlns:a16="http://schemas.microsoft.com/office/drawing/2014/main" id="{116CDE2F-835B-4E7B-8DC0-5E54FA45D192}"/>
              </a:ext>
            </a:extLst>
          </p:cNvPr>
          <p:cNvSpPr>
            <a:spLocks noGrp="1"/>
          </p:cNvSpPr>
          <p:nvPr>
            <p:ph type="body" sz="quarter" idx="11" hasCustomPrompt="1"/>
          </p:nvPr>
        </p:nvSpPr>
        <p:spPr>
          <a:xfrm>
            <a:off x="4565154" y="4526800"/>
            <a:ext cx="6865590" cy="346249"/>
          </a:xfrm>
        </p:spPr>
        <p:txBody>
          <a:bodyPr>
            <a:normAutofit/>
          </a:bodyPr>
          <a:lstStyle>
            <a:lvl1pPr marL="0" indent="0">
              <a:buNone/>
              <a:defRPr sz="2299" b="1">
                <a:solidFill>
                  <a:schemeClr val="bg1"/>
                </a:solidFill>
              </a:defRPr>
            </a:lvl1pPr>
            <a:lvl2pPr>
              <a:defRPr sz="2299" b="1">
                <a:solidFill>
                  <a:schemeClr val="bg1"/>
                </a:solidFill>
              </a:defRPr>
            </a:lvl2pPr>
            <a:lvl3pPr>
              <a:defRPr sz="2299" b="1">
                <a:solidFill>
                  <a:schemeClr val="bg1"/>
                </a:solidFill>
              </a:defRPr>
            </a:lvl3pPr>
            <a:lvl4pPr>
              <a:defRPr sz="2299" b="1">
                <a:solidFill>
                  <a:schemeClr val="bg1"/>
                </a:solidFill>
              </a:defRPr>
            </a:lvl4pPr>
            <a:lvl5pPr>
              <a:defRPr sz="2299" b="1">
                <a:solidFill>
                  <a:schemeClr val="bg1"/>
                </a:solidFill>
              </a:defRPr>
            </a:lvl5pPr>
          </a:lstStyle>
          <a:p>
            <a:pPr lvl="0"/>
            <a:r>
              <a:rPr lang="nb-NO" dirty="0"/>
              <a:t>Navn Etternavn (alder)</a:t>
            </a:r>
          </a:p>
        </p:txBody>
      </p:sp>
      <p:pic>
        <p:nvPicPr>
          <p:cNvPr id="14" name="Bilde 13">
            <a:extLst>
              <a:ext uri="{FF2B5EF4-FFF2-40B4-BE49-F238E27FC236}">
                <a16:creationId xmlns:a16="http://schemas.microsoft.com/office/drawing/2014/main" id="{4F685159-16FF-42C9-9050-65D31D02A7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9892" y="959521"/>
            <a:ext cx="1091257" cy="854965"/>
          </a:xfrm>
          <a:prstGeom prst="rect">
            <a:avLst/>
          </a:prstGeom>
        </p:spPr>
      </p:pic>
      <p:sp>
        <p:nvSpPr>
          <p:cNvPr id="15" name="Tittel 14">
            <a:extLst>
              <a:ext uri="{FF2B5EF4-FFF2-40B4-BE49-F238E27FC236}">
                <a16:creationId xmlns:a16="http://schemas.microsoft.com/office/drawing/2014/main" id="{422851C1-D740-4919-AEAE-5D48CB232EA5}"/>
              </a:ext>
            </a:extLst>
          </p:cNvPr>
          <p:cNvSpPr>
            <a:spLocks noGrp="1"/>
          </p:cNvSpPr>
          <p:nvPr>
            <p:ph type="title"/>
          </p:nvPr>
        </p:nvSpPr>
        <p:spPr>
          <a:xfrm>
            <a:off x="761257" y="315913"/>
            <a:ext cx="2789800" cy="1157511"/>
          </a:xfrm>
        </p:spPr>
        <p:txBody>
          <a:bodyPr anchor="t"/>
          <a:lstStyle>
            <a:lvl1pPr>
              <a:defRPr>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8794804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verskrift og diagram">
    <p:spTree>
      <p:nvGrpSpPr>
        <p:cNvPr id="1" name=""/>
        <p:cNvGrpSpPr/>
        <p:nvPr/>
      </p:nvGrpSpPr>
      <p:grpSpPr>
        <a:xfrm>
          <a:off x="0" y="0"/>
          <a:ext cx="0" cy="0"/>
          <a:chOff x="0" y="0"/>
          <a:chExt cx="0" cy="0"/>
        </a:xfrm>
      </p:grpSpPr>
      <p:sp>
        <p:nvSpPr>
          <p:cNvPr id="14" name="Plassholder for diagram 13">
            <a:extLst>
              <a:ext uri="{FF2B5EF4-FFF2-40B4-BE49-F238E27FC236}">
                <a16:creationId xmlns:a16="http://schemas.microsoft.com/office/drawing/2014/main" id="{217D82E2-7AC7-4093-BC1B-DEBB97F1DBF8}"/>
              </a:ext>
            </a:extLst>
          </p:cNvPr>
          <p:cNvSpPr>
            <a:spLocks noGrp="1"/>
          </p:cNvSpPr>
          <p:nvPr>
            <p:ph type="chart" sz="quarter" idx="14"/>
          </p:nvPr>
        </p:nvSpPr>
        <p:spPr>
          <a:xfrm>
            <a:off x="761256" y="1992923"/>
            <a:ext cx="10663931" cy="4384431"/>
          </a:xfrm>
          <a:noFill/>
        </p:spPr>
        <p:txBody>
          <a:bodyPr/>
          <a:lstStyle/>
          <a:p>
            <a:r>
              <a:rPr lang="nb-NO"/>
              <a:t>Klikk ikonet for å legge til et diagram</a:t>
            </a:r>
          </a:p>
        </p:txBody>
      </p:sp>
      <p:sp>
        <p:nvSpPr>
          <p:cNvPr id="3" name="Plassholder for dato 2">
            <a:extLst>
              <a:ext uri="{FF2B5EF4-FFF2-40B4-BE49-F238E27FC236}">
                <a16:creationId xmlns:a16="http://schemas.microsoft.com/office/drawing/2014/main" id="{3825666F-F12E-4D05-8478-8905DBFFC137}"/>
              </a:ext>
            </a:extLst>
          </p:cNvPr>
          <p:cNvSpPr>
            <a:spLocks noGrp="1"/>
          </p:cNvSpPr>
          <p:nvPr>
            <p:ph type="dt" sz="half" idx="10"/>
          </p:nvPr>
        </p:nvSpPr>
        <p:spPr/>
        <p:txBody>
          <a:bodyPr/>
          <a:lstStyle/>
          <a:p>
            <a:endParaRPr lang="nn-NO"/>
          </a:p>
        </p:txBody>
      </p:sp>
      <p:sp>
        <p:nvSpPr>
          <p:cNvPr id="4" name="Plassholder for bunntekst 3">
            <a:extLst>
              <a:ext uri="{FF2B5EF4-FFF2-40B4-BE49-F238E27FC236}">
                <a16:creationId xmlns:a16="http://schemas.microsoft.com/office/drawing/2014/main" id="{A41CB094-CF4F-4C2D-A3C1-7B149E8E4C49}"/>
              </a:ext>
            </a:extLst>
          </p:cNvPr>
          <p:cNvSpPr>
            <a:spLocks noGrp="1"/>
          </p:cNvSpPr>
          <p:nvPr>
            <p:ph type="ftr" sz="quarter" idx="11"/>
          </p:nvPr>
        </p:nvSpPr>
        <p:spPr/>
        <p:txBody>
          <a:bodyPr/>
          <a:lstStyle/>
          <a:p>
            <a:r>
              <a:rPr lang="nn-NO"/>
              <a:t>Helsedirektoratet</a:t>
            </a:r>
          </a:p>
        </p:txBody>
      </p:sp>
      <p:sp>
        <p:nvSpPr>
          <p:cNvPr id="5" name="Plassholder for lysbildenummer 4">
            <a:extLst>
              <a:ext uri="{FF2B5EF4-FFF2-40B4-BE49-F238E27FC236}">
                <a16:creationId xmlns:a16="http://schemas.microsoft.com/office/drawing/2014/main" id="{9C24BCA4-051E-48AF-A3F6-8C125106FCD2}"/>
              </a:ext>
            </a:extLst>
          </p:cNvPr>
          <p:cNvSpPr>
            <a:spLocks noGrp="1"/>
          </p:cNvSpPr>
          <p:nvPr>
            <p:ph type="sldNum" sz="quarter" idx="12"/>
          </p:nvPr>
        </p:nvSpPr>
        <p:spPr/>
        <p:txBody>
          <a:bodyPr/>
          <a:lstStyle/>
          <a:p>
            <a:fld id="{1670A82E-6091-4B79-BDC9-9FEC8E0D8D32}" type="slidenum">
              <a:rPr lang="nn-NO" smtClean="0"/>
              <a:t>‹#›</a:t>
            </a:fld>
            <a:endParaRPr lang="nn-NO"/>
          </a:p>
        </p:txBody>
      </p:sp>
      <p:sp>
        <p:nvSpPr>
          <p:cNvPr id="9" name="Plassholder for tekst 8">
            <a:extLst>
              <a:ext uri="{FF2B5EF4-FFF2-40B4-BE49-F238E27FC236}">
                <a16:creationId xmlns:a16="http://schemas.microsoft.com/office/drawing/2014/main" id="{A47278E0-BBE2-41C8-B7D9-3A7BE944BC3F}"/>
              </a:ext>
            </a:extLst>
          </p:cNvPr>
          <p:cNvSpPr>
            <a:spLocks noGrp="1"/>
          </p:cNvSpPr>
          <p:nvPr>
            <p:ph type="body" sz="quarter" idx="13"/>
          </p:nvPr>
        </p:nvSpPr>
        <p:spPr>
          <a:xfrm>
            <a:off x="761257" y="1473423"/>
            <a:ext cx="10669487" cy="353861"/>
          </a:xfrm>
        </p:spPr>
        <p:txBody>
          <a:bodyPr>
            <a:spAutoFit/>
          </a:bodyPr>
          <a:lstStyle>
            <a:lvl1pPr marL="0" indent="0">
              <a:buNone/>
              <a:defRPr/>
            </a:lvl1pPr>
          </a:lstStyle>
          <a:p>
            <a:pPr lvl="0"/>
            <a:r>
              <a:rPr lang="nb-NO"/>
              <a:t>Rediger tekststiler i malen</a:t>
            </a:r>
          </a:p>
        </p:txBody>
      </p:sp>
      <p:sp>
        <p:nvSpPr>
          <p:cNvPr id="11" name="Tittel 10">
            <a:extLst>
              <a:ext uri="{FF2B5EF4-FFF2-40B4-BE49-F238E27FC236}">
                <a16:creationId xmlns:a16="http://schemas.microsoft.com/office/drawing/2014/main" id="{F5FF7035-5ED5-4B7D-A025-3D7B90E5DDC3}"/>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2476667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verskrift, innhold og media (mørk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7473B02-1FF5-4A94-B0A6-44D615C59DB8}"/>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761257" y="315913"/>
            <a:ext cx="5088940" cy="1157511"/>
          </a:xfrm>
        </p:spPr>
        <p:txBody>
          <a:bodyPr/>
          <a:lstStyle>
            <a:lvl1pPr>
              <a:defRPr>
                <a:solidFill>
                  <a:schemeClr val="bg1"/>
                </a:solidFill>
              </a:defRPr>
            </a:lvl1pPr>
          </a:lstStyle>
          <a:p>
            <a:r>
              <a:rPr lang="nb-NO"/>
              <a:t>Klikk for å redigere tittelstil</a:t>
            </a:r>
            <a:endParaRPr lang="nn-NO" dirty="0"/>
          </a:p>
        </p:txBody>
      </p:sp>
      <p:sp>
        <p:nvSpPr>
          <p:cNvPr id="3" name="Plassholder for innhold 2">
            <a:extLst>
              <a:ext uri="{FF2B5EF4-FFF2-40B4-BE49-F238E27FC236}">
                <a16:creationId xmlns:a16="http://schemas.microsoft.com/office/drawing/2014/main" id="{2C361934-D80D-4814-8AA3-05C151338119}"/>
              </a:ext>
            </a:extLst>
          </p:cNvPr>
          <p:cNvSpPr>
            <a:spLocks noGrp="1"/>
          </p:cNvSpPr>
          <p:nvPr>
            <p:ph idx="1"/>
          </p:nvPr>
        </p:nvSpPr>
        <p:spPr>
          <a:xfrm>
            <a:off x="761257" y="1917700"/>
            <a:ext cx="5088940" cy="44241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9" name="Plassholder for innhold 2">
            <a:extLst>
              <a:ext uri="{FF2B5EF4-FFF2-40B4-BE49-F238E27FC236}">
                <a16:creationId xmlns:a16="http://schemas.microsoft.com/office/drawing/2014/main" id="{C6272AD0-8BE2-4B74-97C1-36C6108CFB5B}"/>
              </a:ext>
            </a:extLst>
          </p:cNvPr>
          <p:cNvSpPr>
            <a:spLocks noGrp="1"/>
          </p:cNvSpPr>
          <p:nvPr>
            <p:ph idx="15" hasCustomPrompt="1"/>
          </p:nvPr>
        </p:nvSpPr>
        <p:spPr>
          <a:xfrm>
            <a:off x="6096000" y="0"/>
            <a:ext cx="6096000" cy="6858000"/>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15889735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Logo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8846" y="2802950"/>
            <a:ext cx="4734308" cy="618823"/>
          </a:xfrm>
          <a:prstGeom prst="rect">
            <a:avLst/>
          </a:prstGeom>
        </p:spPr>
      </p:pic>
    </p:spTree>
    <p:extLst>
      <p:ext uri="{BB962C8B-B14F-4D97-AF65-F5344CB8AC3E}">
        <p14:creationId xmlns:p14="http://schemas.microsoft.com/office/powerpoint/2010/main" val="36674632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Logo (lys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8846" y="2802950"/>
            <a:ext cx="4734308" cy="618823"/>
          </a:xfrm>
          <a:prstGeom prst="rect">
            <a:avLst/>
          </a:prstGeom>
        </p:spPr>
      </p:pic>
    </p:spTree>
    <p:extLst>
      <p:ext uri="{BB962C8B-B14F-4D97-AF65-F5344CB8AC3E}">
        <p14:creationId xmlns:p14="http://schemas.microsoft.com/office/powerpoint/2010/main" val="7638551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Logo (grø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8847" y="2802950"/>
            <a:ext cx="4734306" cy="618823"/>
          </a:xfrm>
          <a:prstGeom prst="rect">
            <a:avLst/>
          </a:prstGeom>
        </p:spPr>
      </p:pic>
    </p:spTree>
    <p:extLst>
      <p:ext uri="{BB962C8B-B14F-4D97-AF65-F5344CB8AC3E}">
        <p14:creationId xmlns:p14="http://schemas.microsoft.com/office/powerpoint/2010/main" val="38814982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Logo (lill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8846" y="2802950"/>
            <a:ext cx="4734308" cy="618823"/>
          </a:xfrm>
          <a:prstGeom prst="rect">
            <a:avLst/>
          </a:prstGeom>
        </p:spPr>
      </p:pic>
    </p:spTree>
    <p:extLst>
      <p:ext uri="{BB962C8B-B14F-4D97-AF65-F5344CB8AC3E}">
        <p14:creationId xmlns:p14="http://schemas.microsoft.com/office/powerpoint/2010/main" val="19871005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Logo med nettside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pic>
        <p:nvPicPr>
          <p:cNvPr id="3" name="Bilde 2">
            <a:extLst>
              <a:ext uri="{FF2B5EF4-FFF2-40B4-BE49-F238E27FC236}">
                <a16:creationId xmlns:a16="http://schemas.microsoft.com/office/drawing/2014/main" id="{C75B877F-AA1C-48A2-86EE-7F0E9A7BF8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0357" y="2410502"/>
            <a:ext cx="2231286" cy="1527051"/>
          </a:xfrm>
          <a:prstGeom prst="rect">
            <a:avLst/>
          </a:prstGeom>
        </p:spPr>
      </p:pic>
    </p:spTree>
    <p:extLst>
      <p:ext uri="{BB962C8B-B14F-4D97-AF65-F5344CB8AC3E}">
        <p14:creationId xmlns:p14="http://schemas.microsoft.com/office/powerpoint/2010/main" val="34561302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God helse Gode liv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pic>
        <p:nvPicPr>
          <p:cNvPr id="7" name="Bilde 6">
            <a:extLst>
              <a:ext uri="{FF2B5EF4-FFF2-40B4-BE49-F238E27FC236}">
                <a16:creationId xmlns:a16="http://schemas.microsoft.com/office/drawing/2014/main" id="{6F9F67ED-7A72-405B-99F9-E7CDDCD2BF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9931" y="1584198"/>
            <a:ext cx="5316069" cy="2147321"/>
          </a:xfrm>
          <a:prstGeom prst="rect">
            <a:avLst/>
          </a:prstGeom>
        </p:spPr>
      </p:pic>
      <p:sp>
        <p:nvSpPr>
          <p:cNvPr id="8" name="TekstSylinder 7">
            <a:extLst>
              <a:ext uri="{FF2B5EF4-FFF2-40B4-BE49-F238E27FC236}">
                <a16:creationId xmlns:a16="http://schemas.microsoft.com/office/drawing/2014/main" id="{45857388-D08B-465A-A7DC-13F17E84ACBD}"/>
              </a:ext>
            </a:extLst>
          </p:cNvPr>
          <p:cNvSpPr txBox="1"/>
          <p:nvPr userDrawn="1"/>
        </p:nvSpPr>
        <p:spPr>
          <a:xfrm>
            <a:off x="761257" y="4356833"/>
            <a:ext cx="7304746" cy="353943"/>
          </a:xfrm>
          <a:prstGeom prst="rect">
            <a:avLst/>
          </a:prstGeom>
          <a:noFill/>
        </p:spPr>
        <p:txBody>
          <a:bodyPr wrap="square" lIns="45717" tIns="22859" rIns="45717" bIns="22859" rtlCol="0">
            <a:spAutoFit/>
          </a:bodyPr>
          <a:lstStyle/>
          <a:p>
            <a:r>
              <a:rPr lang="nb-NO" sz="1999" u="sng">
                <a:solidFill>
                  <a:schemeClr val="bg1"/>
                </a:solidFill>
              </a:rPr>
              <a:t>helsedirektoratet.no</a:t>
            </a:r>
            <a:endParaRPr lang="nb-NO" sz="1999" u="sng" dirty="0">
              <a:solidFill>
                <a:schemeClr val="bg1"/>
              </a:solidFill>
            </a:endParaRPr>
          </a:p>
        </p:txBody>
      </p:sp>
    </p:spTree>
    <p:extLst>
      <p:ext uri="{BB962C8B-B14F-4D97-AF65-F5344CB8AC3E}">
        <p14:creationId xmlns:p14="http://schemas.microsoft.com/office/powerpoint/2010/main" val="26708321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God helse Gode liv (hvit)">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6F9F67ED-7A72-405B-99F9-E7CDDCD2BF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9931" y="1584198"/>
            <a:ext cx="5316069" cy="2147321"/>
          </a:xfrm>
          <a:prstGeom prst="rect">
            <a:avLst/>
          </a:prstGeom>
        </p:spPr>
      </p:pic>
      <p:sp>
        <p:nvSpPr>
          <p:cNvPr id="8" name="TekstSylinder 7">
            <a:extLst>
              <a:ext uri="{FF2B5EF4-FFF2-40B4-BE49-F238E27FC236}">
                <a16:creationId xmlns:a16="http://schemas.microsoft.com/office/drawing/2014/main" id="{45857388-D08B-465A-A7DC-13F17E84ACBD}"/>
              </a:ext>
            </a:extLst>
          </p:cNvPr>
          <p:cNvSpPr txBox="1"/>
          <p:nvPr userDrawn="1"/>
        </p:nvSpPr>
        <p:spPr>
          <a:xfrm>
            <a:off x="761257" y="4356833"/>
            <a:ext cx="7304746" cy="353943"/>
          </a:xfrm>
          <a:prstGeom prst="rect">
            <a:avLst/>
          </a:prstGeom>
          <a:noFill/>
        </p:spPr>
        <p:txBody>
          <a:bodyPr wrap="square" lIns="45717" tIns="22859" rIns="45717" bIns="22859" rtlCol="0">
            <a:spAutoFit/>
          </a:bodyPr>
          <a:lstStyle/>
          <a:p>
            <a:r>
              <a:rPr lang="nb-NO" sz="1999" u="sng" dirty="0">
                <a:solidFill>
                  <a:schemeClr val="dk2"/>
                </a:solidFill>
              </a:rPr>
              <a:t>helsedirektoratet.no</a:t>
            </a:r>
          </a:p>
        </p:txBody>
      </p:sp>
    </p:spTree>
    <p:extLst>
      <p:ext uri="{BB962C8B-B14F-4D97-AF65-F5344CB8AC3E}">
        <p14:creationId xmlns:p14="http://schemas.microsoft.com/office/powerpoint/2010/main" val="3713928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sidestilt lite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5" y="2304555"/>
            <a:ext cx="5012505" cy="3753904"/>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smtClean="0"/>
              <a:t>Klikk ikonet for å legge til et bilde</a:t>
            </a:r>
            <a:endParaRPr lang="en-US" dirty="0"/>
          </a:p>
        </p:txBody>
      </p:sp>
      <p:sp>
        <p:nvSpPr>
          <p:cNvPr id="11" name="Title 1">
            <a:extLst>
              <a:ext uri="{FF2B5EF4-FFF2-40B4-BE49-F238E27FC236}">
                <a16:creationId xmlns:a16="http://schemas.microsoft.com/office/drawing/2014/main" id="{DAD0B88A-A80B-4411-B14E-F769A08E69E8}"/>
              </a:ext>
            </a:extLst>
          </p:cNvPr>
          <p:cNvSpPr>
            <a:spLocks noGrp="1"/>
          </p:cNvSpPr>
          <p:nvPr>
            <p:ph type="title"/>
          </p:nvPr>
        </p:nvSpPr>
        <p:spPr>
          <a:xfrm>
            <a:off x="1015459" y="718428"/>
            <a:ext cx="10515600" cy="644097"/>
          </a:xfrm>
        </p:spPr>
        <p:txBody>
          <a:bodyPr>
            <a:spAutoFit/>
          </a:bodyPr>
          <a:lstStyle>
            <a:lvl1pPr>
              <a:defRPr/>
            </a:lvl1pPr>
          </a:lstStyle>
          <a:p>
            <a:r>
              <a:rPr lang="nb-NO" smtClean="0"/>
              <a:t>Klikk for å redigere tittelstil</a:t>
            </a:r>
            <a:endParaRPr lang="en-US" dirty="0"/>
          </a:p>
        </p:txBody>
      </p:sp>
      <p:sp>
        <p:nvSpPr>
          <p:cNvPr id="12" name="Plassholder for tekst 7">
            <a:extLst>
              <a:ext uri="{FF2B5EF4-FFF2-40B4-BE49-F238E27FC236}">
                <a16:creationId xmlns:a16="http://schemas.microsoft.com/office/drawing/2014/main" id="{FE2A336A-8174-48F0-ADC9-4E8D8938C6F0}"/>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smtClean="0"/>
              <a:t>Klikk for å redigere tekststiler i malen</a:t>
            </a:r>
          </a:p>
        </p:txBody>
      </p:sp>
      <p:sp>
        <p:nvSpPr>
          <p:cNvPr id="8" name="Plassholder for tekst 3">
            <a:extLst>
              <a:ext uri="{FF2B5EF4-FFF2-40B4-BE49-F238E27FC236}">
                <a16:creationId xmlns:a16="http://schemas.microsoft.com/office/drawing/2014/main" id="{F9DE84A6-17C0-4C02-A8D5-E719114951C9}"/>
              </a:ext>
            </a:extLst>
          </p:cNvPr>
          <p:cNvSpPr>
            <a:spLocks noGrp="1"/>
          </p:cNvSpPr>
          <p:nvPr>
            <p:ph type="body" sz="quarter" idx="13"/>
          </p:nvPr>
        </p:nvSpPr>
        <p:spPr>
          <a:xfrm>
            <a:off x="1015459" y="2177396"/>
            <a:ext cx="4652654" cy="3641147"/>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28523253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n-NO"/>
              <a:t>Helsedirektoratet</a:t>
            </a:r>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8268507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79545" y="2293246"/>
            <a:ext cx="9448800" cy="1470025"/>
          </a:xfrm>
        </p:spPr>
        <p:txBody>
          <a:bodyPr/>
          <a:lstStyle>
            <a:lvl1pPr algn="l">
              <a:defRPr>
                <a:solidFill>
                  <a:schemeClr val="bg1"/>
                </a:solidFill>
              </a:defRPr>
            </a:lvl1pPr>
          </a:lstStyle>
          <a:p>
            <a:r>
              <a:rPr lang="nb-NO" smtClean="0"/>
              <a:t>Click to edit Master title style</a:t>
            </a:r>
            <a:endParaRPr lang="nb-NO" dirty="0"/>
          </a:p>
        </p:txBody>
      </p:sp>
      <p:sp>
        <p:nvSpPr>
          <p:cNvPr id="3" name="Subtitle 2"/>
          <p:cNvSpPr>
            <a:spLocks noGrp="1"/>
          </p:cNvSpPr>
          <p:nvPr>
            <p:ph type="subTitle" idx="1"/>
          </p:nvPr>
        </p:nvSpPr>
        <p:spPr>
          <a:xfrm>
            <a:off x="2179545" y="4049020"/>
            <a:ext cx="9402855" cy="1752600"/>
          </a:xfrm>
        </p:spPr>
        <p:txBody>
          <a:bodyPr/>
          <a:lstStyle>
            <a:lvl1pPr marL="0" indent="0" algn="l">
              <a:buNone/>
              <a:defRPr>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nb-NO" dirty="0"/>
          </a:p>
        </p:txBody>
      </p:sp>
      <p:pic>
        <p:nvPicPr>
          <p:cNvPr id="10" name="Picture 9" descr="PP_grunnmal 254x195_alt 2.png"/>
          <p:cNvPicPr>
            <a:picLocks noChangeAspect="1"/>
          </p:cNvPicPr>
          <p:nvPr/>
        </p:nvPicPr>
        <p:blipFill>
          <a:blip r:embed="rId2"/>
          <a:stretch>
            <a:fillRect/>
          </a:stretch>
        </p:blipFill>
        <p:spPr>
          <a:xfrm>
            <a:off x="0" y="0"/>
            <a:ext cx="12192000" cy="6858000"/>
          </a:xfrm>
          <a:prstGeom prst="rect">
            <a:avLst/>
          </a:prstGeom>
        </p:spPr>
      </p:pic>
      <p:pic>
        <p:nvPicPr>
          <p:cNvPr id="5" name="Picture 4" descr="PP_grunnmal 254x195_alt 2.png"/>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94735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3" name="Content Placeholder 2"/>
          <p:cNvSpPr>
            <a:spLocks noGrp="1"/>
          </p:cNvSpPr>
          <p:nvPr>
            <p:ph idx="1"/>
          </p:nvPr>
        </p:nvSpPr>
        <p:spPr/>
        <p:txBody>
          <a:bodyPr/>
          <a:lstStyle>
            <a:lvl1pPr>
              <a:defRPr>
                <a:solidFill>
                  <a:srgbClr val="003871"/>
                </a:solidFill>
              </a:defRPr>
            </a:lvl1pPr>
            <a:lvl2pPr>
              <a:defRPr>
                <a:solidFill>
                  <a:srgbClr val="003871"/>
                </a:solidFill>
              </a:defRPr>
            </a:lvl2pPr>
            <a:lvl3pPr>
              <a:defRPr>
                <a:solidFill>
                  <a:srgbClr val="003871"/>
                </a:solidFill>
              </a:defRPr>
            </a:lvl3pPr>
            <a:lvl4pPr>
              <a:defRPr>
                <a:solidFill>
                  <a:srgbClr val="003871"/>
                </a:solidFill>
              </a:defRPr>
            </a:lvl4pPr>
            <a:lvl5pPr>
              <a:defRPr>
                <a:solidFill>
                  <a:srgbClr val="003871"/>
                </a:solidFill>
              </a:defRPr>
            </a:lvl5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10" name="Rectangle 9"/>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a:effectLst>
            <a:outerShdw blurRad="40000" dist="23000" dir="5400000" rotWithShape="0">
              <a:srgbClr val="000000">
                <a:alpha val="35000"/>
              </a:srgbClr>
            </a:outerShdw>
          </a:effectLst>
        </p:spPr>
        <p:txBody>
          <a:bodyPr rtlCol="0" anchor="ctr"/>
          <a:lstStyle/>
          <a:p>
            <a:pPr algn="ctr">
              <a:defRPr/>
            </a:pPr>
            <a:endParaRPr lang="nb-NO" sz="900" kern="0" smtClean="0">
              <a:solidFill>
                <a:sysClr val="window" lastClr="FFFFFF"/>
              </a:solidFill>
            </a:endParaRPr>
          </a:p>
        </p:txBody>
      </p:sp>
      <p:sp>
        <p:nvSpPr>
          <p:cNvPr id="11" name="Rectangle 10"/>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endParaRPr lang="nb-NO" sz="900" kern="0" smtClean="0">
              <a:solidFill>
                <a:sysClr val="window" lastClr="FFFFFF"/>
              </a:solidFill>
            </a:endParaRPr>
          </a:p>
        </p:txBody>
      </p:sp>
      <p:pic>
        <p:nvPicPr>
          <p:cNvPr id="12" name="Picture 11" descr="Logo negativ.png"/>
          <p:cNvPicPr>
            <a:picLocks noChangeAspect="1"/>
          </p:cNvPicPr>
          <p:nvPr/>
        </p:nvPicPr>
        <p:blipFill>
          <a:blip r:embed="rId2"/>
          <a:stretch>
            <a:fillRect/>
          </a:stretch>
        </p:blipFill>
        <p:spPr>
          <a:xfrm>
            <a:off x="60474" y="6570569"/>
            <a:ext cx="1537219" cy="223365"/>
          </a:xfrm>
          <a:prstGeom prst="rect">
            <a:avLst/>
          </a:prstGeom>
        </p:spPr>
      </p:pic>
      <p:cxnSp>
        <p:nvCxnSpPr>
          <p:cNvPr id="8" name="Straight Connector 7"/>
          <p:cNvCxnSpPr/>
          <p:nvPr/>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a:effectLst>
            <a:outerShdw blurRad="40000" dist="23000" dir="5400000" rotWithShape="0">
              <a:srgbClr val="000000">
                <a:alpha val="35000"/>
              </a:srgbClr>
            </a:outerShdw>
          </a:effectLst>
        </p:spPr>
        <p:txBody>
          <a:bodyPr rtlCol="0" anchor="ctr"/>
          <a:lstStyle/>
          <a:p>
            <a:pPr algn="ctr">
              <a:defRPr/>
            </a:pPr>
            <a:endParaRPr lang="nb-NO" sz="900" kern="0" smtClean="0">
              <a:solidFill>
                <a:sysClr val="window" lastClr="FFFFFF"/>
              </a:solidFill>
            </a:endParaRPr>
          </a:p>
        </p:txBody>
      </p:sp>
      <p:sp>
        <p:nvSpPr>
          <p:cNvPr id="13" name="Rectangle 12"/>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endParaRPr lang="nb-NO" sz="900" kern="0" smtClean="0">
              <a:solidFill>
                <a:sysClr val="window" lastClr="FFFFFF"/>
              </a:solidFill>
            </a:endParaRPr>
          </a:p>
        </p:txBody>
      </p:sp>
      <p:pic>
        <p:nvPicPr>
          <p:cNvPr id="14" name="Picture 13" descr="Logo negativ.png"/>
          <p:cNvPicPr>
            <a:picLocks noChangeAspect="1"/>
          </p:cNvPicPr>
          <p:nvPr userDrawn="1"/>
        </p:nvPicPr>
        <p:blipFill>
          <a:blip r:embed="rId2"/>
          <a:stretch>
            <a:fillRect/>
          </a:stretch>
        </p:blipFill>
        <p:spPr>
          <a:xfrm>
            <a:off x="60474" y="6570569"/>
            <a:ext cx="1537219" cy="223365"/>
          </a:xfrm>
          <a:prstGeom prst="rect">
            <a:avLst/>
          </a:prstGeom>
        </p:spPr>
      </p:pic>
      <p:cxnSp>
        <p:nvCxnSpPr>
          <p:cNvPr id="15" name="Straight Connector 14"/>
          <p:cNvCxnSpPr/>
          <p:nvPr userDrawn="1"/>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78078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3871"/>
                </a:solidFill>
              </a:defRPr>
            </a:lvl1pPr>
            <a:lvl2pPr>
              <a:defRPr sz="2400">
                <a:solidFill>
                  <a:srgbClr val="003871"/>
                </a:solidFill>
              </a:defRPr>
            </a:lvl2pPr>
            <a:lvl3pPr>
              <a:defRPr sz="2000">
                <a:solidFill>
                  <a:srgbClr val="003871"/>
                </a:solidFill>
              </a:defRPr>
            </a:lvl3pPr>
            <a:lvl4pPr>
              <a:defRPr sz="1800">
                <a:solidFill>
                  <a:srgbClr val="003871"/>
                </a:solidFill>
              </a:defRPr>
            </a:lvl4pPr>
            <a:lvl5pPr>
              <a:defRPr sz="1800">
                <a:solidFill>
                  <a:srgbClr val="003871"/>
                </a:solidFill>
              </a:defRPr>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3871"/>
                </a:solidFill>
              </a:defRPr>
            </a:lvl1pPr>
            <a:lvl2pPr>
              <a:defRPr sz="2400">
                <a:solidFill>
                  <a:srgbClr val="003871"/>
                </a:solidFill>
              </a:defRPr>
            </a:lvl2pPr>
            <a:lvl3pPr>
              <a:defRPr sz="2000">
                <a:solidFill>
                  <a:srgbClr val="003871"/>
                </a:solidFill>
              </a:defRPr>
            </a:lvl3pPr>
            <a:lvl4pPr>
              <a:defRPr sz="1800">
                <a:solidFill>
                  <a:srgbClr val="003871"/>
                </a:solidFill>
              </a:defRPr>
            </a:lvl4pPr>
            <a:lvl5pPr>
              <a:defRPr sz="1800">
                <a:solidFill>
                  <a:srgbClr val="003871"/>
                </a:solidFill>
              </a:defRPr>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pic>
        <p:nvPicPr>
          <p:cNvPr id="9" name="Picture 8" descr="PP_FHI_mal_254x195.png"/>
          <p:cNvPicPr>
            <a:picLocks noChangeAspect="1"/>
          </p:cNvPicPr>
          <p:nvPr/>
        </p:nvPicPr>
        <p:blipFill>
          <a:blip r:embed="rId2"/>
          <a:stretch>
            <a:fillRect/>
          </a:stretch>
        </p:blipFill>
        <p:spPr>
          <a:xfrm>
            <a:off x="0" y="6513576"/>
            <a:ext cx="12192000" cy="344424"/>
          </a:xfrm>
          <a:prstGeom prst="rect">
            <a:avLst/>
          </a:prstGeom>
        </p:spPr>
      </p:pic>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8" name="Rectangle 7"/>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3"/>
          <a:stretch>
            <a:fillRect/>
          </a:stretch>
        </p:blipFill>
        <p:spPr>
          <a:xfrm>
            <a:off x="60474" y="6570569"/>
            <a:ext cx="1537219" cy="223365"/>
          </a:xfrm>
          <a:prstGeom prst="rect">
            <a:avLst/>
          </a:prstGeom>
        </p:spPr>
      </p:pic>
      <p:cxnSp>
        <p:nvCxnSpPr>
          <p:cNvPr id="11" name="Straight Connector 10"/>
          <p:cNvCxnSpPr/>
          <p:nvPr/>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3" name="Rectangle 12"/>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4" name="Picture 13" descr="Logo negativ.png"/>
          <p:cNvPicPr>
            <a:picLocks noChangeAspect="1"/>
          </p:cNvPicPr>
          <p:nvPr userDrawn="1"/>
        </p:nvPicPr>
        <p:blipFill>
          <a:blip r:embed="rId3"/>
          <a:stretch>
            <a:fillRect/>
          </a:stretch>
        </p:blipFill>
        <p:spPr>
          <a:xfrm>
            <a:off x="60474" y="6570569"/>
            <a:ext cx="1537219" cy="223365"/>
          </a:xfrm>
          <a:prstGeom prst="rect">
            <a:avLst/>
          </a:prstGeom>
        </p:spPr>
      </p:pic>
      <p:cxnSp>
        <p:nvCxnSpPr>
          <p:cNvPr id="15" name="Straight Connector 14"/>
          <p:cNvCxnSpPr/>
          <p:nvPr userDrawn="1"/>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16975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387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3871"/>
                </a:solidFill>
              </a:defRPr>
            </a:lvl1pPr>
            <a:lvl2pPr>
              <a:defRPr sz="2000">
                <a:solidFill>
                  <a:srgbClr val="003871"/>
                </a:solidFill>
              </a:defRPr>
            </a:lvl2pPr>
            <a:lvl3pPr>
              <a:defRPr sz="1800">
                <a:solidFill>
                  <a:srgbClr val="003871"/>
                </a:solidFill>
              </a:defRPr>
            </a:lvl3pPr>
            <a:lvl4pPr>
              <a:defRPr sz="1600">
                <a:solidFill>
                  <a:srgbClr val="003871"/>
                </a:solidFill>
              </a:defRPr>
            </a:lvl4pPr>
            <a:lvl5pPr>
              <a:defRPr sz="1600">
                <a:solidFill>
                  <a:srgbClr val="003871"/>
                </a:solidFill>
              </a:defRPr>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387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3871"/>
                </a:solidFill>
              </a:defRPr>
            </a:lvl1pPr>
            <a:lvl2pPr>
              <a:defRPr sz="2000">
                <a:solidFill>
                  <a:srgbClr val="003871"/>
                </a:solidFill>
              </a:defRPr>
            </a:lvl2pPr>
            <a:lvl3pPr>
              <a:defRPr sz="1800">
                <a:solidFill>
                  <a:srgbClr val="003871"/>
                </a:solidFill>
              </a:defRPr>
            </a:lvl3pPr>
            <a:lvl4pPr>
              <a:defRPr sz="1600">
                <a:solidFill>
                  <a:srgbClr val="003871"/>
                </a:solidFill>
              </a:defRPr>
            </a:lvl4pPr>
            <a:lvl5pPr>
              <a:defRPr sz="1600">
                <a:solidFill>
                  <a:srgbClr val="003871"/>
                </a:solidFill>
              </a:defRPr>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9" name="Rectangle 8"/>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0" name="Rectangle 9"/>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p:nvPicPr>
        <p:blipFill>
          <a:blip r:embed="rId2"/>
          <a:stretch>
            <a:fillRect/>
          </a:stretch>
        </p:blipFill>
        <p:spPr>
          <a:xfrm>
            <a:off x="60474" y="6570569"/>
            <a:ext cx="1537219" cy="223365"/>
          </a:xfrm>
          <a:prstGeom prst="rect">
            <a:avLst/>
          </a:prstGeom>
        </p:spPr>
      </p:pic>
      <p:cxnSp>
        <p:nvCxnSpPr>
          <p:cNvPr id="11" name="Straight Connector 10"/>
          <p:cNvCxnSpPr/>
          <p:nvPr/>
        </p:nvCxnSpPr>
        <p:spPr>
          <a:xfrm>
            <a:off x="0" y="1469832"/>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4" name="Rectangle 13"/>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5" name="Picture 14" descr="Logo negativ.png"/>
          <p:cNvPicPr>
            <a:picLocks noChangeAspect="1"/>
          </p:cNvPicPr>
          <p:nvPr userDrawn="1"/>
        </p:nvPicPr>
        <p:blipFill>
          <a:blip r:embed="rId2"/>
          <a:stretch>
            <a:fillRect/>
          </a:stretch>
        </p:blipFill>
        <p:spPr>
          <a:xfrm>
            <a:off x="60474" y="6570569"/>
            <a:ext cx="1537219" cy="223365"/>
          </a:xfrm>
          <a:prstGeom prst="rect">
            <a:avLst/>
          </a:prstGeom>
        </p:spPr>
      </p:pic>
      <p:cxnSp>
        <p:nvCxnSpPr>
          <p:cNvPr id="16" name="Straight Connector 15"/>
          <p:cNvCxnSpPr/>
          <p:nvPr userDrawn="1"/>
        </p:nvCxnSpPr>
        <p:spPr>
          <a:xfrm>
            <a:off x="0" y="1469832"/>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16951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5" name="Rectangle 4"/>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7" name="Rectangle 6"/>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8" name="Picture 7" descr="Logo negativ.png"/>
          <p:cNvPicPr>
            <a:picLocks noChangeAspect="1"/>
          </p:cNvPicPr>
          <p:nvPr/>
        </p:nvPicPr>
        <p:blipFill>
          <a:blip r:embed="rId2"/>
          <a:stretch>
            <a:fillRect/>
          </a:stretch>
        </p:blipFill>
        <p:spPr>
          <a:xfrm>
            <a:off x="60474" y="6570569"/>
            <a:ext cx="1537219" cy="223365"/>
          </a:xfrm>
          <a:prstGeom prst="rect">
            <a:avLst/>
          </a:prstGeom>
        </p:spPr>
      </p:pic>
      <p:cxnSp>
        <p:nvCxnSpPr>
          <p:cNvPr id="6" name="Straight Connector 5"/>
          <p:cNvCxnSpPr/>
          <p:nvPr/>
        </p:nvCxnSpPr>
        <p:spPr>
          <a:xfrm>
            <a:off x="0" y="1487230"/>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0" name="Rectangle 9"/>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1" name="Picture 10" descr="Logo negativ.png"/>
          <p:cNvPicPr>
            <a:picLocks noChangeAspect="1"/>
          </p:cNvPicPr>
          <p:nvPr userDrawn="1"/>
        </p:nvPicPr>
        <p:blipFill>
          <a:blip r:embed="rId2"/>
          <a:stretch>
            <a:fillRect/>
          </a:stretch>
        </p:blipFill>
        <p:spPr>
          <a:xfrm>
            <a:off x="60474" y="6570569"/>
            <a:ext cx="1537219" cy="223365"/>
          </a:xfrm>
          <a:prstGeom prst="rect">
            <a:avLst/>
          </a:prstGeom>
        </p:spPr>
      </p:pic>
      <p:cxnSp>
        <p:nvCxnSpPr>
          <p:cNvPr id="12" name="Straight Connector 11"/>
          <p:cNvCxnSpPr/>
          <p:nvPr userDrawn="1"/>
        </p:nvCxnSpPr>
        <p:spPr>
          <a:xfrm>
            <a:off x="0" y="1487230"/>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00522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6" name="Rectangle 5"/>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7" name="Picture 6" descr="Logo negativ.png"/>
          <p:cNvPicPr>
            <a:picLocks noChangeAspect="1"/>
          </p:cNvPicPr>
          <p:nvPr/>
        </p:nvPicPr>
        <p:blipFill>
          <a:blip r:embed="rId2"/>
          <a:stretch>
            <a:fillRect/>
          </a:stretch>
        </p:blipFill>
        <p:spPr>
          <a:xfrm>
            <a:off x="60474" y="6570569"/>
            <a:ext cx="1537219" cy="223365"/>
          </a:xfrm>
          <a:prstGeom prst="rect">
            <a:avLst/>
          </a:prstGeom>
        </p:spPr>
      </p:pic>
      <p:sp>
        <p:nvSpPr>
          <p:cNvPr id="5" name="Rectangle 4"/>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8" name="Rectangle 7"/>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9" name="Picture 8"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37839735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003871"/>
                </a:solidFill>
              </a:defRPr>
            </a:lvl1pPr>
          </a:lstStyle>
          <a:p>
            <a:r>
              <a:rPr lang="nb-NO" dirty="0" err="1" smtClean="0"/>
              <a:t>Click</a:t>
            </a:r>
            <a:r>
              <a:rPr lang="nb-NO" dirty="0" smtClean="0"/>
              <a:t> to </a:t>
            </a:r>
            <a:r>
              <a:rPr lang="nb-NO" dirty="0" err="1" smtClean="0"/>
              <a:t>edit</a:t>
            </a:r>
            <a:r>
              <a:rPr lang="nb-NO" dirty="0" smtClean="0"/>
              <a:t> Master </a:t>
            </a:r>
            <a:r>
              <a:rPr lang="nb-NO" dirty="0" err="1" smtClean="0"/>
              <a:t>title</a:t>
            </a:r>
            <a:r>
              <a:rPr lang="nb-NO" dirty="0" smtClean="0"/>
              <a:t> style</a:t>
            </a:r>
            <a:endParaRPr lang="nb-NO" dirty="0"/>
          </a:p>
        </p:txBody>
      </p:sp>
      <p:sp>
        <p:nvSpPr>
          <p:cNvPr id="3" name="Content Placeholder 2"/>
          <p:cNvSpPr>
            <a:spLocks noGrp="1"/>
          </p:cNvSpPr>
          <p:nvPr>
            <p:ph idx="1"/>
          </p:nvPr>
        </p:nvSpPr>
        <p:spPr>
          <a:xfrm>
            <a:off x="4766733" y="273051"/>
            <a:ext cx="6815667" cy="5853113"/>
          </a:xfrm>
        </p:spPr>
        <p:txBody>
          <a:bodyPr/>
          <a:lstStyle>
            <a:lvl1pPr>
              <a:defRPr sz="3200">
                <a:solidFill>
                  <a:srgbClr val="003871"/>
                </a:solidFill>
              </a:defRPr>
            </a:lvl1pPr>
            <a:lvl2pPr>
              <a:defRPr sz="2800">
                <a:solidFill>
                  <a:srgbClr val="003871"/>
                </a:solidFill>
              </a:defRPr>
            </a:lvl2pPr>
            <a:lvl3pPr>
              <a:defRPr sz="2400">
                <a:solidFill>
                  <a:srgbClr val="003871"/>
                </a:solidFill>
              </a:defRPr>
            </a:lvl3pPr>
            <a:lvl4pPr>
              <a:defRPr sz="2000">
                <a:solidFill>
                  <a:srgbClr val="003871"/>
                </a:solidFill>
              </a:defRPr>
            </a:lvl4pPr>
            <a:lvl5pPr>
              <a:defRPr sz="2000">
                <a:solidFill>
                  <a:srgbClr val="003871"/>
                </a:solidFill>
              </a:defRPr>
            </a:lvl5pPr>
            <a:lvl6pPr>
              <a:defRPr sz="2000"/>
            </a:lvl6pPr>
            <a:lvl7pPr>
              <a:defRPr sz="2000"/>
            </a:lvl7pPr>
            <a:lvl8pPr>
              <a:defRPr sz="2000"/>
            </a:lvl8pPr>
            <a:lvl9pPr>
              <a:defRPr sz="2000"/>
            </a:lvl9p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a:p>
            <a:pPr lvl="1"/>
            <a:r>
              <a:rPr lang="nb-NO" dirty="0" smtClean="0"/>
              <a:t>Second </a:t>
            </a:r>
            <a:r>
              <a:rPr lang="nb-NO" dirty="0" err="1" smtClean="0"/>
              <a:t>level</a:t>
            </a:r>
            <a:endParaRPr lang="nb-NO" dirty="0" smtClean="0"/>
          </a:p>
          <a:p>
            <a:pPr lvl="2"/>
            <a:r>
              <a:rPr lang="nb-NO" dirty="0" smtClean="0"/>
              <a:t>Third </a:t>
            </a:r>
            <a:r>
              <a:rPr lang="nb-NO" dirty="0" err="1" smtClean="0"/>
              <a:t>level</a:t>
            </a:r>
            <a:endParaRPr lang="nb-NO" dirty="0" smtClean="0"/>
          </a:p>
          <a:p>
            <a:pPr lvl="3"/>
            <a:r>
              <a:rPr lang="nb-NO" dirty="0" err="1" smtClean="0"/>
              <a:t>Fourth</a:t>
            </a:r>
            <a:r>
              <a:rPr lang="nb-NO" dirty="0" smtClean="0"/>
              <a:t> </a:t>
            </a:r>
            <a:r>
              <a:rPr lang="nb-NO" dirty="0" err="1" smtClean="0"/>
              <a:t>level</a:t>
            </a:r>
            <a:endParaRPr lang="nb-NO" dirty="0" smtClean="0"/>
          </a:p>
          <a:p>
            <a:pPr lvl="4"/>
            <a:r>
              <a:rPr lang="nb-NO" dirty="0" smtClean="0"/>
              <a:t>Fifth </a:t>
            </a:r>
            <a:r>
              <a:rPr lang="nb-NO" dirty="0" err="1" smtClean="0"/>
              <a:t>level</a:t>
            </a:r>
            <a:endParaRPr lang="nb-NO"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387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cxnSp>
        <p:nvCxnSpPr>
          <p:cNvPr id="8" name="Straight Connector 7"/>
          <p:cNvCxnSpPr/>
          <p:nvPr/>
        </p:nvCxnSpPr>
        <p:spPr>
          <a:xfrm>
            <a:off x="609601" y="1435100"/>
            <a:ext cx="4011084"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userDrawn="1"/>
        </p:nvPicPr>
        <p:blipFill>
          <a:blip r:embed="rId2"/>
          <a:stretch>
            <a:fillRect/>
          </a:stretch>
        </p:blipFill>
        <p:spPr>
          <a:xfrm>
            <a:off x="60474" y="6570569"/>
            <a:ext cx="1537219" cy="223365"/>
          </a:xfrm>
          <a:prstGeom prst="rect">
            <a:avLst/>
          </a:prstGeom>
        </p:spPr>
      </p:pic>
      <p:cxnSp>
        <p:nvCxnSpPr>
          <p:cNvPr id="14" name="Straight Connector 13"/>
          <p:cNvCxnSpPr/>
          <p:nvPr userDrawn="1"/>
        </p:nvCxnSpPr>
        <p:spPr>
          <a:xfrm>
            <a:off x="609601" y="1435100"/>
            <a:ext cx="4011084"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02008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solidFill>
            <a:srgbClr val="003871"/>
          </a:solidFill>
        </p:spPr>
        <p:txBody>
          <a:bodyPr anchor="b"/>
          <a:lstStyle>
            <a:lvl1pPr algn="l">
              <a:defRPr sz="2000" b="1">
                <a:solidFill>
                  <a:srgbClr val="FFFFFF"/>
                </a:solidFill>
              </a:defRPr>
            </a:lvl1pPr>
          </a:lstStyle>
          <a:p>
            <a:r>
              <a:rPr lang="nb-NO" smtClean="0"/>
              <a:t>Click to edit Master title style</a:t>
            </a:r>
            <a:endParaRPr lang="nb-NO" dirty="0"/>
          </a:p>
        </p:txBody>
      </p:sp>
      <p:sp>
        <p:nvSpPr>
          <p:cNvPr id="3" name="Content Placeholder 2"/>
          <p:cNvSpPr>
            <a:spLocks noGrp="1"/>
          </p:cNvSpPr>
          <p:nvPr>
            <p:ph idx="1"/>
          </p:nvPr>
        </p:nvSpPr>
        <p:spPr>
          <a:xfrm>
            <a:off x="4766733" y="273051"/>
            <a:ext cx="6815667" cy="5853113"/>
          </a:xfrm>
        </p:spPr>
        <p:txBody>
          <a:bodyPr/>
          <a:lstStyle>
            <a:lvl1pPr>
              <a:defRPr sz="3200">
                <a:solidFill>
                  <a:srgbClr val="003871"/>
                </a:solidFill>
              </a:defRPr>
            </a:lvl1pPr>
            <a:lvl2pPr>
              <a:defRPr sz="2800">
                <a:solidFill>
                  <a:srgbClr val="003871"/>
                </a:solidFill>
              </a:defRPr>
            </a:lvl2pPr>
            <a:lvl3pPr>
              <a:defRPr sz="2400">
                <a:solidFill>
                  <a:srgbClr val="003871"/>
                </a:solidFill>
              </a:defRPr>
            </a:lvl3pPr>
            <a:lvl4pPr>
              <a:defRPr sz="2000">
                <a:solidFill>
                  <a:srgbClr val="003871"/>
                </a:solidFill>
              </a:defRPr>
            </a:lvl4pPr>
            <a:lvl5pPr>
              <a:defRPr sz="2000">
                <a:solidFill>
                  <a:srgbClr val="003871"/>
                </a:solidFill>
              </a:defRPr>
            </a:lvl5pPr>
            <a:lvl6pPr>
              <a:defRPr sz="2000"/>
            </a:lvl6pPr>
            <a:lvl7pPr>
              <a:defRPr sz="2000"/>
            </a:lvl7pPr>
            <a:lvl8pPr>
              <a:defRPr sz="2000"/>
            </a:lvl8pPr>
            <a:lvl9pPr>
              <a:defRPr sz="2000"/>
            </a:lvl9p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a:p>
            <a:pPr lvl="1"/>
            <a:r>
              <a:rPr lang="nb-NO" dirty="0" smtClean="0"/>
              <a:t>Second </a:t>
            </a:r>
            <a:r>
              <a:rPr lang="nb-NO" dirty="0" err="1" smtClean="0"/>
              <a:t>level</a:t>
            </a:r>
            <a:endParaRPr lang="nb-NO" dirty="0" smtClean="0"/>
          </a:p>
          <a:p>
            <a:pPr lvl="2"/>
            <a:r>
              <a:rPr lang="nb-NO" dirty="0" smtClean="0"/>
              <a:t>Third </a:t>
            </a:r>
            <a:r>
              <a:rPr lang="nb-NO" dirty="0" err="1" smtClean="0"/>
              <a:t>level</a:t>
            </a:r>
            <a:endParaRPr lang="nb-NO" dirty="0" smtClean="0"/>
          </a:p>
          <a:p>
            <a:pPr lvl="3"/>
            <a:r>
              <a:rPr lang="nb-NO" dirty="0" err="1" smtClean="0"/>
              <a:t>Fourth</a:t>
            </a:r>
            <a:r>
              <a:rPr lang="nb-NO" dirty="0" smtClean="0"/>
              <a:t> </a:t>
            </a:r>
            <a:r>
              <a:rPr lang="nb-NO" dirty="0" err="1" smtClean="0"/>
              <a:t>level</a:t>
            </a:r>
            <a:endParaRPr lang="nb-NO" dirty="0" smtClean="0"/>
          </a:p>
          <a:p>
            <a:pPr lvl="4"/>
            <a:r>
              <a:rPr lang="nb-NO" dirty="0" smtClean="0"/>
              <a:t>Fifth </a:t>
            </a:r>
            <a:r>
              <a:rPr lang="nb-NO" dirty="0" err="1" smtClean="0"/>
              <a:t>level</a:t>
            </a:r>
            <a:endParaRPr lang="nb-NO" dirty="0"/>
          </a:p>
        </p:txBody>
      </p:sp>
      <p:sp>
        <p:nvSpPr>
          <p:cNvPr id="4" name="Text Placeholder 3"/>
          <p:cNvSpPr>
            <a:spLocks noGrp="1"/>
          </p:cNvSpPr>
          <p:nvPr>
            <p:ph type="body" sz="half" idx="2"/>
          </p:nvPr>
        </p:nvSpPr>
        <p:spPr>
          <a:xfrm>
            <a:off x="609601" y="1435101"/>
            <a:ext cx="4011084" cy="4691063"/>
          </a:xfrm>
          <a:solidFill>
            <a:srgbClr val="39AEBB"/>
          </a:solidFill>
        </p:spPr>
        <p:txBody>
          <a:bodyPr/>
          <a:lstStyle>
            <a:lvl1pPr marL="0" indent="0">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3799045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0038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Autofit/>
          </a:bodyPr>
          <a:lstStyle>
            <a:lvl1pPr algn="l">
              <a:defRPr sz="3200" b="1">
                <a:solidFill>
                  <a:schemeClr val="bg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1" name="Picture 10"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0" name="Rectangle 9"/>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615606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og stort sidestilt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6" y="705770"/>
            <a:ext cx="5005277" cy="5352688"/>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smtClean="0"/>
              <a:t>Klikk ikonet for å legge til et bilde</a:t>
            </a:r>
            <a:endParaRPr lang="nb-NO" dirty="0"/>
          </a:p>
        </p:txBody>
      </p:sp>
      <p:sp>
        <p:nvSpPr>
          <p:cNvPr id="12" name="Title 1">
            <a:extLst>
              <a:ext uri="{FF2B5EF4-FFF2-40B4-BE49-F238E27FC236}">
                <a16:creationId xmlns:a16="http://schemas.microsoft.com/office/drawing/2014/main" id="{48D14CBF-06D0-410A-A384-2F0263FF93DB}"/>
              </a:ext>
            </a:extLst>
          </p:cNvPr>
          <p:cNvSpPr>
            <a:spLocks noGrp="1"/>
          </p:cNvSpPr>
          <p:nvPr>
            <p:ph type="title"/>
          </p:nvPr>
        </p:nvSpPr>
        <p:spPr>
          <a:xfrm>
            <a:off x="1015459" y="718428"/>
            <a:ext cx="4652654" cy="1288194"/>
          </a:xfrm>
        </p:spPr>
        <p:txBody>
          <a:bodyPr wrap="square">
            <a:normAutofit/>
          </a:bodyPr>
          <a:lstStyle>
            <a:lvl1pPr>
              <a:defRPr/>
            </a:lvl1pPr>
          </a:lstStyle>
          <a:p>
            <a:r>
              <a:rPr lang="nb-NO" smtClean="0"/>
              <a:t>Klikk for å redigere tittelstil</a:t>
            </a:r>
            <a:endParaRPr lang="en-US" dirty="0"/>
          </a:p>
        </p:txBody>
      </p:sp>
      <p:sp>
        <p:nvSpPr>
          <p:cNvPr id="13" name="Plassholder for tekst 7">
            <a:extLst>
              <a:ext uri="{FF2B5EF4-FFF2-40B4-BE49-F238E27FC236}">
                <a16:creationId xmlns:a16="http://schemas.microsoft.com/office/drawing/2014/main" id="{7CB85700-175E-4EDD-B51A-0A26EC224D24}"/>
              </a:ext>
            </a:extLst>
          </p:cNvPr>
          <p:cNvSpPr>
            <a:spLocks noGrp="1"/>
          </p:cNvSpPr>
          <p:nvPr>
            <p:ph type="body" sz="quarter" idx="11"/>
          </p:nvPr>
        </p:nvSpPr>
        <p:spPr>
          <a:xfrm>
            <a:off x="1015339" y="2016562"/>
            <a:ext cx="4652654"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smtClean="0"/>
              <a:t>Klikk for å redigere tekststiler i malen</a:t>
            </a:r>
          </a:p>
        </p:txBody>
      </p:sp>
      <p:sp>
        <p:nvSpPr>
          <p:cNvPr id="9" name="Plassholder for tekst 3">
            <a:extLst>
              <a:ext uri="{FF2B5EF4-FFF2-40B4-BE49-F238E27FC236}">
                <a16:creationId xmlns:a16="http://schemas.microsoft.com/office/drawing/2014/main" id="{99581385-AFD9-41D4-8184-E39DB5EDF20D}"/>
              </a:ext>
            </a:extLst>
          </p:cNvPr>
          <p:cNvSpPr>
            <a:spLocks noGrp="1"/>
          </p:cNvSpPr>
          <p:nvPr>
            <p:ph type="body" sz="quarter" idx="13"/>
          </p:nvPr>
        </p:nvSpPr>
        <p:spPr>
          <a:xfrm>
            <a:off x="1015459" y="3000723"/>
            <a:ext cx="4652654" cy="281782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40675805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solidFill>
          <a:srgbClr val="E7832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rgbClr val="FFFFFF"/>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18653031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12_Picture with Caption">
    <p:bg>
      <p:bgPr>
        <a:solidFill>
          <a:schemeClr val="accent3">
            <a:lumMod val="75000"/>
            <a:alpha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rgbClr val="FFFFFF"/>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18874577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solidFill>
          <a:srgbClr val="342C26">
            <a:alpha val="8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chemeClr val="bg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7566412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4_Picture with Caption">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rgbClr val="00387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00387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33080455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5_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3121659229"/>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14_Picture with Caption">
    <p:bg>
      <p:bgPr>
        <a:solidFill>
          <a:srgbClr val="8A20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89856506"/>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3871"/>
                </a:solidFill>
              </a:defRPr>
            </a:lvl1pPr>
          </a:lstStyle>
          <a:p>
            <a:r>
              <a:rPr lang="nb-NO" dirty="0" err="1" smtClean="0"/>
              <a:t>Click</a:t>
            </a:r>
            <a:r>
              <a:rPr lang="nb-NO" dirty="0" smtClean="0"/>
              <a:t> to </a:t>
            </a:r>
            <a:r>
              <a:rPr lang="nb-NO" dirty="0" err="1" smtClean="0"/>
              <a:t>edit</a:t>
            </a:r>
            <a:r>
              <a:rPr lang="nb-NO" dirty="0" smtClean="0"/>
              <a:t> Master </a:t>
            </a:r>
            <a:r>
              <a:rPr lang="nb-NO" dirty="0" err="1" smtClean="0"/>
              <a:t>title</a:t>
            </a:r>
            <a:r>
              <a:rPr lang="nb-NO" dirty="0" smtClean="0"/>
              <a:t>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0387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29172642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0038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chemeClr val="bg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8"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Picture Placeholder 2"/>
          <p:cNvSpPr>
            <a:spLocks noGrp="1"/>
          </p:cNvSpPr>
          <p:nvPr>
            <p:ph type="pic" idx="10"/>
          </p:nvPr>
        </p:nvSpPr>
        <p:spPr>
          <a:xfrm>
            <a:off x="6052962"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9" name="Picture Placeholder 2"/>
          <p:cNvSpPr>
            <a:spLocks noGrp="1"/>
          </p:cNvSpPr>
          <p:nvPr>
            <p:ph type="pic" idx="11"/>
          </p:nvPr>
        </p:nvSpPr>
        <p:spPr>
          <a:xfrm>
            <a:off x="6052962"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0" name="Picture Placeholder 2"/>
          <p:cNvSpPr>
            <a:spLocks noGrp="1"/>
          </p:cNvSpPr>
          <p:nvPr>
            <p:ph type="pic" idx="12"/>
          </p:nvPr>
        </p:nvSpPr>
        <p:spPr>
          <a:xfrm>
            <a:off x="2401006"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69"/>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8268771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7_Picture with Caption">
    <p:bg>
      <p:bgPr>
        <a:solidFill>
          <a:srgbClr val="E7832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rgbClr val="FFFFFF"/>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8"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Picture Placeholder 2"/>
          <p:cNvSpPr>
            <a:spLocks noGrp="1"/>
          </p:cNvSpPr>
          <p:nvPr>
            <p:ph type="pic" idx="10"/>
          </p:nvPr>
        </p:nvSpPr>
        <p:spPr>
          <a:xfrm>
            <a:off x="6052962"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9" name="Picture Placeholder 2"/>
          <p:cNvSpPr>
            <a:spLocks noGrp="1"/>
          </p:cNvSpPr>
          <p:nvPr>
            <p:ph type="pic" idx="11"/>
          </p:nvPr>
        </p:nvSpPr>
        <p:spPr>
          <a:xfrm>
            <a:off x="6052962"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0" name="Picture Placeholder 2"/>
          <p:cNvSpPr>
            <a:spLocks noGrp="1"/>
          </p:cNvSpPr>
          <p:nvPr>
            <p:ph type="pic" idx="12"/>
          </p:nvPr>
        </p:nvSpPr>
        <p:spPr>
          <a:xfrm>
            <a:off x="2401006"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69"/>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34615497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13_Picture with Caption">
    <p:bg>
      <p:bgPr>
        <a:solidFill>
          <a:schemeClr val="accent3">
            <a:lumMod val="75000"/>
            <a:alpha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rgbClr val="FFFFFF"/>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8"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Picture Placeholder 2"/>
          <p:cNvSpPr>
            <a:spLocks noGrp="1"/>
          </p:cNvSpPr>
          <p:nvPr>
            <p:ph type="pic" idx="10"/>
          </p:nvPr>
        </p:nvSpPr>
        <p:spPr>
          <a:xfrm>
            <a:off x="6052962"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9" name="Picture Placeholder 2"/>
          <p:cNvSpPr>
            <a:spLocks noGrp="1"/>
          </p:cNvSpPr>
          <p:nvPr>
            <p:ph type="pic" idx="11"/>
          </p:nvPr>
        </p:nvSpPr>
        <p:spPr>
          <a:xfrm>
            <a:off x="6052962"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0" name="Picture Placeholder 2"/>
          <p:cNvSpPr>
            <a:spLocks noGrp="1"/>
          </p:cNvSpPr>
          <p:nvPr>
            <p:ph type="pic" idx="12"/>
          </p:nvPr>
        </p:nvSpPr>
        <p:spPr>
          <a:xfrm>
            <a:off x="2401006"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69"/>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143533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6" y="705770"/>
            <a:ext cx="5005277" cy="5352688"/>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smtClean="0"/>
              <a:t>Klikk ikonet for å legge til et bilde</a:t>
            </a:r>
            <a:endParaRPr lang="nb-NO" dirty="0"/>
          </a:p>
        </p:txBody>
      </p:sp>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1015460" y="705770"/>
            <a:ext cx="5005277" cy="5352688"/>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smtClean="0"/>
              <a:t>Klikk ikonet for å legge til et bilde</a:t>
            </a:r>
            <a:endParaRPr lang="nb-NO" dirty="0"/>
          </a:p>
        </p:txBody>
      </p:sp>
    </p:spTree>
    <p:extLst>
      <p:ext uri="{BB962C8B-B14F-4D97-AF65-F5344CB8AC3E}">
        <p14:creationId xmlns:p14="http://schemas.microsoft.com/office/powerpoint/2010/main" val="4294618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8_Picture with Caption">
    <p:bg>
      <p:bgPr>
        <a:solidFill>
          <a:srgbClr val="342C26">
            <a:alpha val="8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rgbClr val="FFFFFF"/>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8"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Picture Placeholder 2"/>
          <p:cNvSpPr>
            <a:spLocks noGrp="1"/>
          </p:cNvSpPr>
          <p:nvPr>
            <p:ph type="pic" idx="10"/>
          </p:nvPr>
        </p:nvSpPr>
        <p:spPr>
          <a:xfrm>
            <a:off x="6052962"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9" name="Picture Placeholder 2"/>
          <p:cNvSpPr>
            <a:spLocks noGrp="1"/>
          </p:cNvSpPr>
          <p:nvPr>
            <p:ph type="pic" idx="11"/>
          </p:nvPr>
        </p:nvSpPr>
        <p:spPr>
          <a:xfrm>
            <a:off x="6052962"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0" name="Picture Placeholder 2"/>
          <p:cNvSpPr>
            <a:spLocks noGrp="1"/>
          </p:cNvSpPr>
          <p:nvPr>
            <p:ph type="pic" idx="12"/>
          </p:nvPr>
        </p:nvSpPr>
        <p:spPr>
          <a:xfrm>
            <a:off x="2401006"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69"/>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39049961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9_Picture with Caption">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rgbClr val="00387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8"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00387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Picture Placeholder 2"/>
          <p:cNvSpPr>
            <a:spLocks noGrp="1"/>
          </p:cNvSpPr>
          <p:nvPr>
            <p:ph type="pic" idx="10"/>
          </p:nvPr>
        </p:nvSpPr>
        <p:spPr>
          <a:xfrm>
            <a:off x="6052962"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9" name="Picture Placeholder 2"/>
          <p:cNvSpPr>
            <a:spLocks noGrp="1"/>
          </p:cNvSpPr>
          <p:nvPr>
            <p:ph type="pic" idx="11"/>
          </p:nvPr>
        </p:nvSpPr>
        <p:spPr>
          <a:xfrm>
            <a:off x="6052962"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0" name="Picture Placeholder 2"/>
          <p:cNvSpPr>
            <a:spLocks noGrp="1"/>
          </p:cNvSpPr>
          <p:nvPr>
            <p:ph type="pic" idx="12"/>
          </p:nvPr>
        </p:nvSpPr>
        <p:spPr>
          <a:xfrm>
            <a:off x="2401006"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69"/>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2708259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10_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chemeClr val="bg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8"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Picture Placeholder 2"/>
          <p:cNvSpPr>
            <a:spLocks noGrp="1"/>
          </p:cNvSpPr>
          <p:nvPr>
            <p:ph type="pic" idx="10"/>
          </p:nvPr>
        </p:nvSpPr>
        <p:spPr>
          <a:xfrm>
            <a:off x="6052962"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9" name="Picture Placeholder 2"/>
          <p:cNvSpPr>
            <a:spLocks noGrp="1"/>
          </p:cNvSpPr>
          <p:nvPr>
            <p:ph type="pic" idx="11"/>
          </p:nvPr>
        </p:nvSpPr>
        <p:spPr>
          <a:xfrm>
            <a:off x="6052962"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0" name="Picture Placeholder 2"/>
          <p:cNvSpPr>
            <a:spLocks noGrp="1"/>
          </p:cNvSpPr>
          <p:nvPr>
            <p:ph type="pic" idx="12"/>
          </p:nvPr>
        </p:nvSpPr>
        <p:spPr>
          <a:xfrm>
            <a:off x="2401006"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69"/>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33841463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15_Picture with Caption">
    <p:bg>
      <p:bgPr>
        <a:solidFill>
          <a:srgbClr val="8A20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chemeClr val="bg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8"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Picture Placeholder 2"/>
          <p:cNvSpPr>
            <a:spLocks noGrp="1"/>
          </p:cNvSpPr>
          <p:nvPr>
            <p:ph type="pic" idx="10"/>
          </p:nvPr>
        </p:nvSpPr>
        <p:spPr>
          <a:xfrm>
            <a:off x="6052962"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9" name="Picture Placeholder 2"/>
          <p:cNvSpPr>
            <a:spLocks noGrp="1"/>
          </p:cNvSpPr>
          <p:nvPr>
            <p:ph type="pic" idx="11"/>
          </p:nvPr>
        </p:nvSpPr>
        <p:spPr>
          <a:xfrm>
            <a:off x="6052962"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0" name="Picture Placeholder 2"/>
          <p:cNvSpPr>
            <a:spLocks noGrp="1"/>
          </p:cNvSpPr>
          <p:nvPr>
            <p:ph type="pic" idx="12"/>
          </p:nvPr>
        </p:nvSpPr>
        <p:spPr>
          <a:xfrm>
            <a:off x="2401006"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69"/>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39289137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1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rgbClr val="00387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8"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00387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Picture Placeholder 2"/>
          <p:cNvSpPr>
            <a:spLocks noGrp="1"/>
          </p:cNvSpPr>
          <p:nvPr>
            <p:ph type="pic" idx="10"/>
          </p:nvPr>
        </p:nvSpPr>
        <p:spPr>
          <a:xfrm>
            <a:off x="6052962"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9" name="Picture Placeholder 2"/>
          <p:cNvSpPr>
            <a:spLocks noGrp="1"/>
          </p:cNvSpPr>
          <p:nvPr>
            <p:ph type="pic" idx="11"/>
          </p:nvPr>
        </p:nvSpPr>
        <p:spPr>
          <a:xfrm>
            <a:off x="6052962"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0" name="Picture Placeholder 2"/>
          <p:cNvSpPr>
            <a:spLocks noGrp="1"/>
          </p:cNvSpPr>
          <p:nvPr>
            <p:ph type="pic" idx="12"/>
          </p:nvPr>
        </p:nvSpPr>
        <p:spPr>
          <a:xfrm>
            <a:off x="2401006"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69"/>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25633699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3" name="Vertical Text Placeholder 2"/>
          <p:cNvSpPr>
            <a:spLocks noGrp="1"/>
          </p:cNvSpPr>
          <p:nvPr>
            <p:ph type="body" orient="vert" idx="1"/>
          </p:nvPr>
        </p:nvSpPr>
        <p:spPr/>
        <p:txBody>
          <a:bodyPr vert="eaVert"/>
          <a:lstStyle>
            <a:lvl1pPr>
              <a:defRPr>
                <a:solidFill>
                  <a:srgbClr val="003871"/>
                </a:solidFill>
              </a:defRPr>
            </a:lvl1pPr>
            <a:lvl2pPr>
              <a:defRPr>
                <a:solidFill>
                  <a:srgbClr val="003871"/>
                </a:solidFill>
              </a:defRPr>
            </a:lvl2pPr>
            <a:lvl3pPr>
              <a:defRPr>
                <a:solidFill>
                  <a:srgbClr val="003871"/>
                </a:solidFill>
              </a:defRPr>
            </a:lvl3pPr>
            <a:lvl4pPr>
              <a:defRPr>
                <a:solidFill>
                  <a:srgbClr val="003871"/>
                </a:solidFill>
              </a:defRPr>
            </a:lvl4pPr>
            <a:lvl5pPr>
              <a:defRPr>
                <a:solidFill>
                  <a:srgbClr val="003871"/>
                </a:solidFill>
              </a:defRPr>
            </a:lvl5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8" name="Rectangle 7"/>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cxnSp>
        <p:nvCxnSpPr>
          <p:cNvPr id="7" name="Straight Connector 6"/>
          <p:cNvCxnSpPr/>
          <p:nvPr/>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userDrawn="1"/>
        </p:nvPicPr>
        <p:blipFill>
          <a:blip r:embed="rId2"/>
          <a:stretch>
            <a:fillRect/>
          </a:stretch>
        </p:blipFill>
        <p:spPr>
          <a:xfrm>
            <a:off x="60474" y="6570569"/>
            <a:ext cx="1537219" cy="223365"/>
          </a:xfrm>
          <a:prstGeom prst="rect">
            <a:avLst/>
          </a:prstGeom>
        </p:spPr>
      </p:pic>
      <p:cxnSp>
        <p:nvCxnSpPr>
          <p:cNvPr id="14" name="Straight Connector 13"/>
          <p:cNvCxnSpPr/>
          <p:nvPr userDrawn="1"/>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26392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003871"/>
                </a:solidFill>
              </a:defRPr>
            </a:lvl1pPr>
          </a:lstStyle>
          <a:p>
            <a:r>
              <a:rPr lang="nb-NO" smtClean="0"/>
              <a:t>Click to edit Master title style</a:t>
            </a:r>
            <a:endParaRPr lang="nb-NO"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a:solidFill>
                  <a:srgbClr val="003871"/>
                </a:solidFill>
              </a:defRPr>
            </a:lvl1pPr>
            <a:lvl2pPr>
              <a:defRPr>
                <a:solidFill>
                  <a:srgbClr val="003871"/>
                </a:solidFill>
              </a:defRPr>
            </a:lvl2pPr>
            <a:lvl3pPr>
              <a:defRPr>
                <a:solidFill>
                  <a:srgbClr val="003871"/>
                </a:solidFill>
              </a:defRPr>
            </a:lvl3pPr>
            <a:lvl4pPr>
              <a:defRPr>
                <a:solidFill>
                  <a:srgbClr val="003871"/>
                </a:solidFill>
              </a:defRPr>
            </a:lvl4pPr>
            <a:lvl5pPr>
              <a:defRPr>
                <a:solidFill>
                  <a:srgbClr val="003871"/>
                </a:solidFill>
              </a:defRPr>
            </a:lvl5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8" name="Rectangle 7"/>
          <p:cNvSpPr/>
          <p:nvPr/>
        </p:nvSpPr>
        <p:spPr>
          <a:xfrm rot="5400000">
            <a:off x="-390001" y="390793"/>
            <a:ext cx="1260000" cy="48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rot="5400000">
            <a:off x="-2558605" y="3819398"/>
            <a:ext cx="5597208" cy="48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rot="5400000">
            <a:off x="-347374" y="486134"/>
            <a:ext cx="1152914" cy="297820"/>
          </a:xfrm>
          <a:prstGeom prst="rect">
            <a:avLst/>
          </a:prstGeom>
        </p:spPr>
      </p:pic>
      <p:cxnSp>
        <p:nvCxnSpPr>
          <p:cNvPr id="7" name="Straight Connector 6"/>
          <p:cNvCxnSpPr/>
          <p:nvPr/>
        </p:nvCxnSpPr>
        <p:spPr>
          <a:xfrm rot="5400000" flipH="1" flipV="1">
            <a:off x="5313493" y="3428736"/>
            <a:ext cx="6858000" cy="2117"/>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rot="5400000">
            <a:off x="-390001" y="390793"/>
            <a:ext cx="1260000" cy="48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userDrawn="1"/>
        </p:nvSpPr>
        <p:spPr>
          <a:xfrm rot="5400000">
            <a:off x="-2558605" y="3819398"/>
            <a:ext cx="5597208" cy="48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userDrawn="1"/>
        </p:nvPicPr>
        <p:blipFill>
          <a:blip r:embed="rId2"/>
          <a:stretch>
            <a:fillRect/>
          </a:stretch>
        </p:blipFill>
        <p:spPr>
          <a:xfrm rot="5400000">
            <a:off x="-347374" y="486134"/>
            <a:ext cx="1152914" cy="297820"/>
          </a:xfrm>
          <a:prstGeom prst="rect">
            <a:avLst/>
          </a:prstGeom>
        </p:spPr>
      </p:pic>
      <p:cxnSp>
        <p:nvCxnSpPr>
          <p:cNvPr id="14" name="Straight Connector 13"/>
          <p:cNvCxnSpPr/>
          <p:nvPr userDrawn="1"/>
        </p:nvCxnSpPr>
        <p:spPr>
          <a:xfrm rot="5400000" flipH="1" flipV="1">
            <a:off x="5313493" y="3428736"/>
            <a:ext cx="6858000" cy="2117"/>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4753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6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a:p>
        </p:txBody>
      </p:sp>
    </p:spTree>
    <p:extLst>
      <p:ext uri="{BB962C8B-B14F-4D97-AF65-F5344CB8AC3E}">
        <p14:creationId xmlns:p14="http://schemas.microsoft.com/office/powerpoint/2010/main" val="27287011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Skilleside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8" name="Plassholder for tekst 12">
            <a:extLst>
              <a:ext uri="{FF2B5EF4-FFF2-40B4-BE49-F238E27FC236}">
                <a16:creationId xmlns:a16="http://schemas.microsoft.com/office/drawing/2014/main" id="{A2BDBFD9-16A2-48B2-B6FA-D1CFE7584D32}"/>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smtClean="0"/>
              <a:t>Klikk for å redigere tekststiler i malen</a:t>
            </a:r>
          </a:p>
        </p:txBody>
      </p:sp>
      <p:sp>
        <p:nvSpPr>
          <p:cNvPr id="9" name="Plassholder for tekst 15">
            <a:extLst>
              <a:ext uri="{FF2B5EF4-FFF2-40B4-BE49-F238E27FC236}">
                <a16:creationId xmlns:a16="http://schemas.microsoft.com/office/drawing/2014/main" id="{20587365-12BA-4302-94BB-74C8FB61AB2A}"/>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smtClean="0"/>
              <a:t>Klikk for å redigere tekststiler i malen</a:t>
            </a:r>
          </a:p>
        </p:txBody>
      </p:sp>
    </p:spTree>
    <p:extLst>
      <p:ext uri="{BB962C8B-B14F-4D97-AF65-F5344CB8AC3E}">
        <p14:creationId xmlns:p14="http://schemas.microsoft.com/office/powerpoint/2010/main" val="40723454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79545" y="2293248"/>
            <a:ext cx="9448800" cy="1470025"/>
          </a:xfrm>
        </p:spPr>
        <p:txBody>
          <a:bodyPr/>
          <a:lstStyle>
            <a:lvl1pPr algn="l">
              <a:defRPr>
                <a:solidFill>
                  <a:schemeClr val="bg1"/>
                </a:solidFill>
              </a:defRPr>
            </a:lvl1pPr>
          </a:lstStyle>
          <a:p>
            <a:r>
              <a:rPr lang="nb-NO" smtClean="0"/>
              <a:t>Click to edit Master title style</a:t>
            </a:r>
            <a:endParaRPr lang="nb-NO" dirty="0"/>
          </a:p>
        </p:txBody>
      </p:sp>
      <p:sp>
        <p:nvSpPr>
          <p:cNvPr id="3" name="Subtitle 2"/>
          <p:cNvSpPr>
            <a:spLocks noGrp="1"/>
          </p:cNvSpPr>
          <p:nvPr>
            <p:ph type="subTitle" idx="1"/>
          </p:nvPr>
        </p:nvSpPr>
        <p:spPr>
          <a:xfrm>
            <a:off x="2179546" y="4049020"/>
            <a:ext cx="9402855" cy="1752600"/>
          </a:xfrm>
        </p:spPr>
        <p:txBody>
          <a:bodyPr/>
          <a:lstStyle>
            <a:lvl1pPr marL="0" indent="0" algn="l">
              <a:buNone/>
              <a:defRPr>
                <a:solidFill>
                  <a:schemeClr val="bg1">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smtClean="0"/>
              <a:t>Click to edit Master subtitle style</a:t>
            </a:r>
            <a:endParaRPr lang="nb-NO" dirty="0"/>
          </a:p>
        </p:txBody>
      </p:sp>
      <p:pic>
        <p:nvPicPr>
          <p:cNvPr id="10" name="Picture 9" descr="PP_grunnmal 254x195_alt 2.png"/>
          <p:cNvPicPr>
            <a:picLocks noChangeAspect="1"/>
          </p:cNvPicPr>
          <p:nvPr/>
        </p:nvPicPr>
        <p:blipFill>
          <a:blip r:embed="rId2"/>
          <a:stretch>
            <a:fillRect/>
          </a:stretch>
        </p:blipFill>
        <p:spPr>
          <a:xfrm>
            <a:off x="0" y="0"/>
            <a:ext cx="12192000" cy="6858000"/>
          </a:xfrm>
          <a:prstGeom prst="rect">
            <a:avLst/>
          </a:prstGeom>
        </p:spPr>
      </p:pic>
      <p:pic>
        <p:nvPicPr>
          <p:cNvPr id="5" name="Picture 4" descr="PP_grunnmal 254x195_alt 2.png"/>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771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bil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0" y="0"/>
            <a:ext cx="12192000" cy="6858000"/>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smtClean="0"/>
              <a:t>Klikk ikonet for å legge til et bilde</a:t>
            </a:r>
            <a:endParaRPr lang="nb-NO" dirty="0"/>
          </a:p>
        </p:txBody>
      </p:sp>
    </p:spTree>
    <p:extLst>
      <p:ext uri="{BB962C8B-B14F-4D97-AF65-F5344CB8AC3E}">
        <p14:creationId xmlns:p14="http://schemas.microsoft.com/office/powerpoint/2010/main" val="2318130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3" name="Content Placeholder 2"/>
          <p:cNvSpPr>
            <a:spLocks noGrp="1"/>
          </p:cNvSpPr>
          <p:nvPr>
            <p:ph idx="1"/>
          </p:nvPr>
        </p:nvSpPr>
        <p:spPr/>
        <p:txBody>
          <a:bodyPr/>
          <a:lstStyle>
            <a:lvl1pPr>
              <a:defRPr>
                <a:solidFill>
                  <a:srgbClr val="003871"/>
                </a:solidFill>
              </a:defRPr>
            </a:lvl1pPr>
            <a:lvl2pPr>
              <a:defRPr>
                <a:solidFill>
                  <a:srgbClr val="003871"/>
                </a:solidFill>
              </a:defRPr>
            </a:lvl2pPr>
            <a:lvl3pPr>
              <a:defRPr>
                <a:solidFill>
                  <a:srgbClr val="003871"/>
                </a:solidFill>
              </a:defRPr>
            </a:lvl3pPr>
            <a:lvl4pPr>
              <a:defRPr>
                <a:solidFill>
                  <a:srgbClr val="003871"/>
                </a:solidFill>
              </a:defRPr>
            </a:lvl4pPr>
            <a:lvl5pPr>
              <a:defRPr>
                <a:solidFill>
                  <a:srgbClr val="003871"/>
                </a:solidFill>
              </a:defRPr>
            </a:lvl5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10" name="Rectangle 9"/>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a:effectLst>
            <a:outerShdw blurRad="40000" dist="23000" dir="5400000" rotWithShape="0">
              <a:srgbClr val="000000">
                <a:alpha val="35000"/>
              </a:srgbClr>
            </a:outerShdw>
          </a:effectLst>
        </p:spPr>
        <p:txBody>
          <a:bodyPr rtlCol="0" anchor="ctr"/>
          <a:lstStyle/>
          <a:p>
            <a:pPr algn="ctr" defTabSz="685800">
              <a:defRPr/>
            </a:pPr>
            <a:endParaRPr lang="nb-NO" sz="1350" kern="0" smtClean="0">
              <a:solidFill>
                <a:sysClr val="window" lastClr="FFFFFF"/>
              </a:solidFill>
            </a:endParaRPr>
          </a:p>
        </p:txBody>
      </p:sp>
      <p:sp>
        <p:nvSpPr>
          <p:cNvPr id="11" name="Rectangle 10"/>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800">
              <a:defRPr/>
            </a:pPr>
            <a:endParaRPr lang="nb-NO" sz="1350" kern="0" smtClean="0">
              <a:solidFill>
                <a:sysClr val="window" lastClr="FFFFFF"/>
              </a:solidFill>
            </a:endParaRPr>
          </a:p>
        </p:txBody>
      </p:sp>
      <p:pic>
        <p:nvPicPr>
          <p:cNvPr id="12" name="Picture 11" descr="Logo negativ.png"/>
          <p:cNvPicPr>
            <a:picLocks noChangeAspect="1"/>
          </p:cNvPicPr>
          <p:nvPr/>
        </p:nvPicPr>
        <p:blipFill>
          <a:blip r:embed="rId2"/>
          <a:stretch>
            <a:fillRect/>
          </a:stretch>
        </p:blipFill>
        <p:spPr>
          <a:xfrm>
            <a:off x="60474" y="6570571"/>
            <a:ext cx="1537219" cy="223365"/>
          </a:xfrm>
          <a:prstGeom prst="rect">
            <a:avLst/>
          </a:prstGeom>
        </p:spPr>
      </p:pic>
      <p:cxnSp>
        <p:nvCxnSpPr>
          <p:cNvPr id="8" name="Straight Connector 7"/>
          <p:cNvCxnSpPr/>
          <p:nvPr/>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a:effectLst>
            <a:outerShdw blurRad="40000" dist="23000" dir="5400000" rotWithShape="0">
              <a:srgbClr val="000000">
                <a:alpha val="35000"/>
              </a:srgbClr>
            </a:outerShdw>
          </a:effectLst>
        </p:spPr>
        <p:txBody>
          <a:bodyPr rtlCol="0" anchor="ctr"/>
          <a:lstStyle/>
          <a:p>
            <a:pPr algn="ctr" defTabSz="685800">
              <a:defRPr/>
            </a:pPr>
            <a:endParaRPr lang="nb-NO" sz="1350" kern="0" smtClean="0">
              <a:solidFill>
                <a:sysClr val="window" lastClr="FFFFFF"/>
              </a:solidFill>
            </a:endParaRPr>
          </a:p>
        </p:txBody>
      </p:sp>
      <p:sp>
        <p:nvSpPr>
          <p:cNvPr id="13" name="Rectangle 12"/>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685800">
              <a:defRPr/>
            </a:pPr>
            <a:endParaRPr lang="nb-NO" sz="1350" kern="0" smtClean="0">
              <a:solidFill>
                <a:sysClr val="window" lastClr="FFFFFF"/>
              </a:solidFill>
            </a:endParaRPr>
          </a:p>
        </p:txBody>
      </p:sp>
      <p:pic>
        <p:nvPicPr>
          <p:cNvPr id="14" name="Picture 13" descr="Logo negativ.png"/>
          <p:cNvPicPr>
            <a:picLocks noChangeAspect="1"/>
          </p:cNvPicPr>
          <p:nvPr userDrawn="1"/>
        </p:nvPicPr>
        <p:blipFill>
          <a:blip r:embed="rId2"/>
          <a:stretch>
            <a:fillRect/>
          </a:stretch>
        </p:blipFill>
        <p:spPr>
          <a:xfrm>
            <a:off x="60474" y="6570571"/>
            <a:ext cx="1537219" cy="223365"/>
          </a:xfrm>
          <a:prstGeom prst="rect">
            <a:avLst/>
          </a:prstGeom>
        </p:spPr>
      </p:pic>
      <p:cxnSp>
        <p:nvCxnSpPr>
          <p:cNvPr id="15" name="Straight Connector 14"/>
          <p:cNvCxnSpPr/>
          <p:nvPr userDrawn="1"/>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23336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3" name="Content Placeholder 2"/>
          <p:cNvSpPr>
            <a:spLocks noGrp="1"/>
          </p:cNvSpPr>
          <p:nvPr>
            <p:ph sz="half" idx="1"/>
          </p:nvPr>
        </p:nvSpPr>
        <p:spPr>
          <a:xfrm>
            <a:off x="609600" y="1600203"/>
            <a:ext cx="5384800" cy="4525963"/>
          </a:xfrm>
        </p:spPr>
        <p:txBody>
          <a:bodyPr/>
          <a:lstStyle>
            <a:lvl1pPr>
              <a:defRPr sz="2100">
                <a:solidFill>
                  <a:srgbClr val="003871"/>
                </a:solidFill>
              </a:defRPr>
            </a:lvl1pPr>
            <a:lvl2pPr>
              <a:defRPr sz="1800">
                <a:solidFill>
                  <a:srgbClr val="003871"/>
                </a:solidFill>
              </a:defRPr>
            </a:lvl2pPr>
            <a:lvl3pPr>
              <a:defRPr sz="1500">
                <a:solidFill>
                  <a:srgbClr val="003871"/>
                </a:solidFill>
              </a:defRPr>
            </a:lvl3pPr>
            <a:lvl4pPr>
              <a:defRPr sz="1350">
                <a:solidFill>
                  <a:srgbClr val="003871"/>
                </a:solidFill>
              </a:defRPr>
            </a:lvl4pPr>
            <a:lvl5pPr>
              <a:defRPr sz="1350">
                <a:solidFill>
                  <a:srgbClr val="003871"/>
                </a:solidFill>
              </a:defRPr>
            </a:lvl5pPr>
            <a:lvl6pPr>
              <a:defRPr sz="1350"/>
            </a:lvl6pPr>
            <a:lvl7pPr>
              <a:defRPr sz="1350"/>
            </a:lvl7pPr>
            <a:lvl8pPr>
              <a:defRPr sz="1350"/>
            </a:lvl8pPr>
            <a:lvl9pPr>
              <a:defRPr sz="135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4" name="Content Placeholder 3"/>
          <p:cNvSpPr>
            <a:spLocks noGrp="1"/>
          </p:cNvSpPr>
          <p:nvPr>
            <p:ph sz="half" idx="2"/>
          </p:nvPr>
        </p:nvSpPr>
        <p:spPr>
          <a:xfrm>
            <a:off x="6197600" y="1600203"/>
            <a:ext cx="5384800" cy="4525963"/>
          </a:xfrm>
        </p:spPr>
        <p:txBody>
          <a:bodyPr/>
          <a:lstStyle>
            <a:lvl1pPr>
              <a:defRPr sz="2100">
                <a:solidFill>
                  <a:srgbClr val="003871"/>
                </a:solidFill>
              </a:defRPr>
            </a:lvl1pPr>
            <a:lvl2pPr>
              <a:defRPr sz="1800">
                <a:solidFill>
                  <a:srgbClr val="003871"/>
                </a:solidFill>
              </a:defRPr>
            </a:lvl2pPr>
            <a:lvl3pPr>
              <a:defRPr sz="1500">
                <a:solidFill>
                  <a:srgbClr val="003871"/>
                </a:solidFill>
              </a:defRPr>
            </a:lvl3pPr>
            <a:lvl4pPr>
              <a:defRPr sz="1350">
                <a:solidFill>
                  <a:srgbClr val="003871"/>
                </a:solidFill>
              </a:defRPr>
            </a:lvl4pPr>
            <a:lvl5pPr>
              <a:defRPr sz="1350">
                <a:solidFill>
                  <a:srgbClr val="003871"/>
                </a:solidFill>
              </a:defRPr>
            </a:lvl5pPr>
            <a:lvl6pPr>
              <a:defRPr sz="1350"/>
            </a:lvl6pPr>
            <a:lvl7pPr>
              <a:defRPr sz="1350"/>
            </a:lvl7pPr>
            <a:lvl8pPr>
              <a:defRPr sz="1350"/>
            </a:lvl8pPr>
            <a:lvl9pPr>
              <a:defRPr sz="135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pic>
        <p:nvPicPr>
          <p:cNvPr id="9" name="Picture 8" descr="PP_FHI_mal_254x195.png"/>
          <p:cNvPicPr>
            <a:picLocks noChangeAspect="1"/>
          </p:cNvPicPr>
          <p:nvPr/>
        </p:nvPicPr>
        <p:blipFill>
          <a:blip r:embed="rId2"/>
          <a:stretch>
            <a:fillRect/>
          </a:stretch>
        </p:blipFill>
        <p:spPr>
          <a:xfrm>
            <a:off x="0" y="6513576"/>
            <a:ext cx="12192000" cy="344424"/>
          </a:xfrm>
          <a:prstGeom prst="rect">
            <a:avLst/>
          </a:prstGeom>
        </p:spPr>
      </p:pic>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8" name="Rectangle 7"/>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0" name="Picture 9" descr="Logo negativ.png"/>
          <p:cNvPicPr>
            <a:picLocks noChangeAspect="1"/>
          </p:cNvPicPr>
          <p:nvPr/>
        </p:nvPicPr>
        <p:blipFill>
          <a:blip r:embed="rId3"/>
          <a:stretch>
            <a:fillRect/>
          </a:stretch>
        </p:blipFill>
        <p:spPr>
          <a:xfrm>
            <a:off x="60474" y="6570571"/>
            <a:ext cx="1537219" cy="223365"/>
          </a:xfrm>
          <a:prstGeom prst="rect">
            <a:avLst/>
          </a:prstGeom>
        </p:spPr>
      </p:pic>
      <p:cxnSp>
        <p:nvCxnSpPr>
          <p:cNvPr id="11" name="Straight Connector 10"/>
          <p:cNvCxnSpPr/>
          <p:nvPr/>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3" name="Rectangle 12"/>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4" name="Picture 13" descr="Logo negativ.png"/>
          <p:cNvPicPr>
            <a:picLocks noChangeAspect="1"/>
          </p:cNvPicPr>
          <p:nvPr userDrawn="1"/>
        </p:nvPicPr>
        <p:blipFill>
          <a:blip r:embed="rId3"/>
          <a:stretch>
            <a:fillRect/>
          </a:stretch>
        </p:blipFill>
        <p:spPr>
          <a:xfrm>
            <a:off x="60474" y="6570571"/>
            <a:ext cx="1537219" cy="223365"/>
          </a:xfrm>
          <a:prstGeom prst="rect">
            <a:avLst/>
          </a:prstGeom>
        </p:spPr>
      </p:pic>
      <p:cxnSp>
        <p:nvCxnSpPr>
          <p:cNvPr id="15" name="Straight Connector 14"/>
          <p:cNvCxnSpPr/>
          <p:nvPr userDrawn="1"/>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4144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solidFill>
                  <a:srgbClr val="00387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solidFill>
                  <a:srgbClr val="003871"/>
                </a:solidFill>
              </a:defRPr>
            </a:lvl1pPr>
            <a:lvl2pPr>
              <a:defRPr sz="1500">
                <a:solidFill>
                  <a:srgbClr val="003871"/>
                </a:solidFill>
              </a:defRPr>
            </a:lvl2pPr>
            <a:lvl3pPr>
              <a:defRPr sz="1350">
                <a:solidFill>
                  <a:srgbClr val="003871"/>
                </a:solidFill>
              </a:defRPr>
            </a:lvl3pPr>
            <a:lvl4pPr>
              <a:defRPr sz="1200">
                <a:solidFill>
                  <a:srgbClr val="003871"/>
                </a:solidFill>
              </a:defRPr>
            </a:lvl4pPr>
            <a:lvl5pPr>
              <a:defRPr sz="1200">
                <a:solidFill>
                  <a:srgbClr val="003871"/>
                </a:solidFill>
              </a:defRPr>
            </a:lvl5pPr>
            <a:lvl6pPr>
              <a:defRPr sz="1200"/>
            </a:lvl6pPr>
            <a:lvl7pPr>
              <a:defRPr sz="1200"/>
            </a:lvl7pPr>
            <a:lvl8pPr>
              <a:defRPr sz="1200"/>
            </a:lvl8pPr>
            <a:lvl9pPr>
              <a:defRPr sz="12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solidFill>
                  <a:srgbClr val="00387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solidFill>
                  <a:srgbClr val="003871"/>
                </a:solidFill>
              </a:defRPr>
            </a:lvl1pPr>
            <a:lvl2pPr>
              <a:defRPr sz="1500">
                <a:solidFill>
                  <a:srgbClr val="003871"/>
                </a:solidFill>
              </a:defRPr>
            </a:lvl2pPr>
            <a:lvl3pPr>
              <a:defRPr sz="1350">
                <a:solidFill>
                  <a:srgbClr val="003871"/>
                </a:solidFill>
              </a:defRPr>
            </a:lvl3pPr>
            <a:lvl4pPr>
              <a:defRPr sz="1200">
                <a:solidFill>
                  <a:srgbClr val="003871"/>
                </a:solidFill>
              </a:defRPr>
            </a:lvl4pPr>
            <a:lvl5pPr>
              <a:defRPr sz="1200">
                <a:solidFill>
                  <a:srgbClr val="003871"/>
                </a:solidFill>
              </a:defRPr>
            </a:lvl5pPr>
            <a:lvl6pPr>
              <a:defRPr sz="1200"/>
            </a:lvl6pPr>
            <a:lvl7pPr>
              <a:defRPr sz="1200"/>
            </a:lvl7pPr>
            <a:lvl8pPr>
              <a:defRPr sz="1200"/>
            </a:lvl8pPr>
            <a:lvl9pPr>
              <a:defRPr sz="12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9" name="Rectangle 8"/>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0" name="Rectangle 9"/>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2" name="Picture 11" descr="Logo negativ.png"/>
          <p:cNvPicPr>
            <a:picLocks noChangeAspect="1"/>
          </p:cNvPicPr>
          <p:nvPr/>
        </p:nvPicPr>
        <p:blipFill>
          <a:blip r:embed="rId2"/>
          <a:stretch>
            <a:fillRect/>
          </a:stretch>
        </p:blipFill>
        <p:spPr>
          <a:xfrm>
            <a:off x="60474" y="6570571"/>
            <a:ext cx="1537219" cy="223365"/>
          </a:xfrm>
          <a:prstGeom prst="rect">
            <a:avLst/>
          </a:prstGeom>
        </p:spPr>
      </p:pic>
      <p:cxnSp>
        <p:nvCxnSpPr>
          <p:cNvPr id="11" name="Straight Connector 10"/>
          <p:cNvCxnSpPr/>
          <p:nvPr/>
        </p:nvCxnSpPr>
        <p:spPr>
          <a:xfrm>
            <a:off x="0" y="1469832"/>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4" name="Rectangle 13"/>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5" name="Picture 14" descr="Logo negativ.png"/>
          <p:cNvPicPr>
            <a:picLocks noChangeAspect="1"/>
          </p:cNvPicPr>
          <p:nvPr userDrawn="1"/>
        </p:nvPicPr>
        <p:blipFill>
          <a:blip r:embed="rId2"/>
          <a:stretch>
            <a:fillRect/>
          </a:stretch>
        </p:blipFill>
        <p:spPr>
          <a:xfrm>
            <a:off x="60474" y="6570571"/>
            <a:ext cx="1537219" cy="223365"/>
          </a:xfrm>
          <a:prstGeom prst="rect">
            <a:avLst/>
          </a:prstGeom>
        </p:spPr>
      </p:pic>
      <p:cxnSp>
        <p:nvCxnSpPr>
          <p:cNvPr id="16" name="Straight Connector 15"/>
          <p:cNvCxnSpPr/>
          <p:nvPr userDrawn="1"/>
        </p:nvCxnSpPr>
        <p:spPr>
          <a:xfrm>
            <a:off x="0" y="1469832"/>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11401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5" name="Rectangle 4"/>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7" name="Rectangle 6"/>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8" name="Picture 7" descr="Logo negativ.png"/>
          <p:cNvPicPr>
            <a:picLocks noChangeAspect="1"/>
          </p:cNvPicPr>
          <p:nvPr/>
        </p:nvPicPr>
        <p:blipFill>
          <a:blip r:embed="rId2"/>
          <a:stretch>
            <a:fillRect/>
          </a:stretch>
        </p:blipFill>
        <p:spPr>
          <a:xfrm>
            <a:off x="60474" y="6570571"/>
            <a:ext cx="1537219" cy="223365"/>
          </a:xfrm>
          <a:prstGeom prst="rect">
            <a:avLst/>
          </a:prstGeom>
        </p:spPr>
      </p:pic>
      <p:cxnSp>
        <p:nvCxnSpPr>
          <p:cNvPr id="6" name="Straight Connector 5"/>
          <p:cNvCxnSpPr/>
          <p:nvPr/>
        </p:nvCxnSpPr>
        <p:spPr>
          <a:xfrm>
            <a:off x="0" y="1487230"/>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0" name="Rectangle 9"/>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1" name="Picture 10" descr="Logo negativ.png"/>
          <p:cNvPicPr>
            <a:picLocks noChangeAspect="1"/>
          </p:cNvPicPr>
          <p:nvPr userDrawn="1"/>
        </p:nvPicPr>
        <p:blipFill>
          <a:blip r:embed="rId2"/>
          <a:stretch>
            <a:fillRect/>
          </a:stretch>
        </p:blipFill>
        <p:spPr>
          <a:xfrm>
            <a:off x="60474" y="6570571"/>
            <a:ext cx="1537219" cy="223365"/>
          </a:xfrm>
          <a:prstGeom prst="rect">
            <a:avLst/>
          </a:prstGeom>
        </p:spPr>
      </p:pic>
      <p:cxnSp>
        <p:nvCxnSpPr>
          <p:cNvPr id="12" name="Straight Connector 11"/>
          <p:cNvCxnSpPr/>
          <p:nvPr userDrawn="1"/>
        </p:nvCxnSpPr>
        <p:spPr>
          <a:xfrm>
            <a:off x="0" y="1487230"/>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36456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6" name="Rectangle 5"/>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7" name="Picture 6" descr="Logo negativ.png"/>
          <p:cNvPicPr>
            <a:picLocks noChangeAspect="1"/>
          </p:cNvPicPr>
          <p:nvPr/>
        </p:nvPicPr>
        <p:blipFill>
          <a:blip r:embed="rId2"/>
          <a:stretch>
            <a:fillRect/>
          </a:stretch>
        </p:blipFill>
        <p:spPr>
          <a:xfrm>
            <a:off x="60474" y="6570571"/>
            <a:ext cx="1537219" cy="223365"/>
          </a:xfrm>
          <a:prstGeom prst="rect">
            <a:avLst/>
          </a:prstGeom>
        </p:spPr>
      </p:pic>
      <p:sp>
        <p:nvSpPr>
          <p:cNvPr id="5" name="Rectangle 4"/>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8" name="Rectangle 7"/>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9" name="Picture 8"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40275956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solidFill>
                  <a:srgbClr val="003871"/>
                </a:solidFill>
              </a:defRPr>
            </a:lvl1pPr>
          </a:lstStyle>
          <a:p>
            <a:r>
              <a:rPr lang="nb-NO" dirty="0" err="1" smtClean="0"/>
              <a:t>Click</a:t>
            </a:r>
            <a:r>
              <a:rPr lang="nb-NO" dirty="0" smtClean="0"/>
              <a:t> to </a:t>
            </a:r>
            <a:r>
              <a:rPr lang="nb-NO" dirty="0" err="1" smtClean="0"/>
              <a:t>edit</a:t>
            </a:r>
            <a:r>
              <a:rPr lang="nb-NO" dirty="0" smtClean="0"/>
              <a:t> Master </a:t>
            </a:r>
            <a:r>
              <a:rPr lang="nb-NO" dirty="0" err="1" smtClean="0"/>
              <a:t>title</a:t>
            </a:r>
            <a:r>
              <a:rPr lang="nb-NO" dirty="0" smtClean="0"/>
              <a:t> style</a:t>
            </a:r>
            <a:endParaRPr lang="nb-NO" dirty="0"/>
          </a:p>
        </p:txBody>
      </p:sp>
      <p:sp>
        <p:nvSpPr>
          <p:cNvPr id="3" name="Content Placeholder 2"/>
          <p:cNvSpPr>
            <a:spLocks noGrp="1"/>
          </p:cNvSpPr>
          <p:nvPr>
            <p:ph idx="1"/>
          </p:nvPr>
        </p:nvSpPr>
        <p:spPr>
          <a:xfrm>
            <a:off x="4766733" y="273053"/>
            <a:ext cx="6815667" cy="5853113"/>
          </a:xfrm>
        </p:spPr>
        <p:txBody>
          <a:bodyPr/>
          <a:lstStyle>
            <a:lvl1pPr>
              <a:defRPr sz="2400">
                <a:solidFill>
                  <a:srgbClr val="003871"/>
                </a:solidFill>
              </a:defRPr>
            </a:lvl1pPr>
            <a:lvl2pPr>
              <a:defRPr sz="2100">
                <a:solidFill>
                  <a:srgbClr val="003871"/>
                </a:solidFill>
              </a:defRPr>
            </a:lvl2pPr>
            <a:lvl3pPr>
              <a:defRPr sz="1800">
                <a:solidFill>
                  <a:srgbClr val="003871"/>
                </a:solidFill>
              </a:defRPr>
            </a:lvl3pPr>
            <a:lvl4pPr>
              <a:defRPr sz="1500">
                <a:solidFill>
                  <a:srgbClr val="003871"/>
                </a:solidFill>
              </a:defRPr>
            </a:lvl4pPr>
            <a:lvl5pPr>
              <a:defRPr sz="1500">
                <a:solidFill>
                  <a:srgbClr val="003871"/>
                </a:solidFill>
              </a:defRPr>
            </a:lvl5pPr>
            <a:lvl6pPr>
              <a:defRPr sz="1500"/>
            </a:lvl6pPr>
            <a:lvl7pPr>
              <a:defRPr sz="1500"/>
            </a:lvl7pPr>
            <a:lvl8pPr>
              <a:defRPr sz="1500"/>
            </a:lvl8pPr>
            <a:lvl9pPr>
              <a:defRPr sz="1500"/>
            </a:lvl9p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a:p>
            <a:pPr lvl="1"/>
            <a:r>
              <a:rPr lang="nb-NO" dirty="0" smtClean="0"/>
              <a:t>Second </a:t>
            </a:r>
            <a:r>
              <a:rPr lang="nb-NO" dirty="0" err="1" smtClean="0"/>
              <a:t>level</a:t>
            </a:r>
            <a:endParaRPr lang="nb-NO" dirty="0" smtClean="0"/>
          </a:p>
          <a:p>
            <a:pPr lvl="2"/>
            <a:r>
              <a:rPr lang="nb-NO" dirty="0" smtClean="0"/>
              <a:t>Third </a:t>
            </a:r>
            <a:r>
              <a:rPr lang="nb-NO" dirty="0" err="1" smtClean="0"/>
              <a:t>level</a:t>
            </a:r>
            <a:endParaRPr lang="nb-NO" dirty="0" smtClean="0"/>
          </a:p>
          <a:p>
            <a:pPr lvl="3"/>
            <a:r>
              <a:rPr lang="nb-NO" dirty="0" err="1" smtClean="0"/>
              <a:t>Fourth</a:t>
            </a:r>
            <a:r>
              <a:rPr lang="nb-NO" dirty="0" smtClean="0"/>
              <a:t> </a:t>
            </a:r>
            <a:r>
              <a:rPr lang="nb-NO" dirty="0" err="1" smtClean="0"/>
              <a:t>level</a:t>
            </a:r>
            <a:endParaRPr lang="nb-NO" dirty="0" smtClean="0"/>
          </a:p>
          <a:p>
            <a:pPr lvl="4"/>
            <a:r>
              <a:rPr lang="nb-NO" dirty="0" smtClean="0"/>
              <a:t>Fifth </a:t>
            </a:r>
            <a:r>
              <a:rPr lang="nb-NO" dirty="0" err="1" smtClean="0"/>
              <a:t>level</a:t>
            </a:r>
            <a:endParaRPr lang="nb-NO" dirty="0"/>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solidFill>
                  <a:srgbClr val="00387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71"/>
            <a:ext cx="1537219" cy="223365"/>
          </a:xfrm>
          <a:prstGeom prst="rect">
            <a:avLst/>
          </a:prstGeom>
        </p:spPr>
      </p:pic>
      <p:cxnSp>
        <p:nvCxnSpPr>
          <p:cNvPr id="8" name="Straight Connector 7"/>
          <p:cNvCxnSpPr/>
          <p:nvPr/>
        </p:nvCxnSpPr>
        <p:spPr>
          <a:xfrm>
            <a:off x="609602" y="1435100"/>
            <a:ext cx="4011084"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2" name="Rectangle 11"/>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3" name="Picture 12" descr="Logo negativ.png"/>
          <p:cNvPicPr>
            <a:picLocks noChangeAspect="1"/>
          </p:cNvPicPr>
          <p:nvPr userDrawn="1"/>
        </p:nvPicPr>
        <p:blipFill>
          <a:blip r:embed="rId2"/>
          <a:stretch>
            <a:fillRect/>
          </a:stretch>
        </p:blipFill>
        <p:spPr>
          <a:xfrm>
            <a:off x="60474" y="6570571"/>
            <a:ext cx="1537219" cy="223365"/>
          </a:xfrm>
          <a:prstGeom prst="rect">
            <a:avLst/>
          </a:prstGeom>
        </p:spPr>
      </p:pic>
      <p:cxnSp>
        <p:nvCxnSpPr>
          <p:cNvPr id="14" name="Straight Connector 13"/>
          <p:cNvCxnSpPr/>
          <p:nvPr userDrawn="1"/>
        </p:nvCxnSpPr>
        <p:spPr>
          <a:xfrm>
            <a:off x="609602" y="1435100"/>
            <a:ext cx="4011084"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48892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solidFill>
            <a:srgbClr val="003871"/>
          </a:solidFill>
        </p:spPr>
        <p:txBody>
          <a:bodyPr anchor="b"/>
          <a:lstStyle>
            <a:lvl1pPr algn="l">
              <a:defRPr sz="1500" b="1">
                <a:solidFill>
                  <a:srgbClr val="FFFFFF"/>
                </a:solidFill>
              </a:defRPr>
            </a:lvl1pPr>
          </a:lstStyle>
          <a:p>
            <a:r>
              <a:rPr lang="nb-NO" smtClean="0"/>
              <a:t>Click to edit Master title style</a:t>
            </a:r>
            <a:endParaRPr lang="nb-NO" dirty="0"/>
          </a:p>
        </p:txBody>
      </p:sp>
      <p:sp>
        <p:nvSpPr>
          <p:cNvPr id="3" name="Content Placeholder 2"/>
          <p:cNvSpPr>
            <a:spLocks noGrp="1"/>
          </p:cNvSpPr>
          <p:nvPr>
            <p:ph idx="1"/>
          </p:nvPr>
        </p:nvSpPr>
        <p:spPr>
          <a:xfrm>
            <a:off x="4766733" y="273053"/>
            <a:ext cx="6815667" cy="5853113"/>
          </a:xfrm>
        </p:spPr>
        <p:txBody>
          <a:bodyPr/>
          <a:lstStyle>
            <a:lvl1pPr>
              <a:defRPr sz="2400">
                <a:solidFill>
                  <a:srgbClr val="003871"/>
                </a:solidFill>
              </a:defRPr>
            </a:lvl1pPr>
            <a:lvl2pPr>
              <a:defRPr sz="2100">
                <a:solidFill>
                  <a:srgbClr val="003871"/>
                </a:solidFill>
              </a:defRPr>
            </a:lvl2pPr>
            <a:lvl3pPr>
              <a:defRPr sz="1800">
                <a:solidFill>
                  <a:srgbClr val="003871"/>
                </a:solidFill>
              </a:defRPr>
            </a:lvl3pPr>
            <a:lvl4pPr>
              <a:defRPr sz="1500">
                <a:solidFill>
                  <a:srgbClr val="003871"/>
                </a:solidFill>
              </a:defRPr>
            </a:lvl4pPr>
            <a:lvl5pPr>
              <a:defRPr sz="1500">
                <a:solidFill>
                  <a:srgbClr val="003871"/>
                </a:solidFill>
              </a:defRPr>
            </a:lvl5pPr>
            <a:lvl6pPr>
              <a:defRPr sz="1500"/>
            </a:lvl6pPr>
            <a:lvl7pPr>
              <a:defRPr sz="1500"/>
            </a:lvl7pPr>
            <a:lvl8pPr>
              <a:defRPr sz="1500"/>
            </a:lvl8pPr>
            <a:lvl9pPr>
              <a:defRPr sz="1500"/>
            </a:lvl9p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a:p>
            <a:pPr lvl="1"/>
            <a:r>
              <a:rPr lang="nb-NO" dirty="0" smtClean="0"/>
              <a:t>Second </a:t>
            </a:r>
            <a:r>
              <a:rPr lang="nb-NO" dirty="0" err="1" smtClean="0"/>
              <a:t>level</a:t>
            </a:r>
            <a:endParaRPr lang="nb-NO" dirty="0" smtClean="0"/>
          </a:p>
          <a:p>
            <a:pPr lvl="2"/>
            <a:r>
              <a:rPr lang="nb-NO" dirty="0" smtClean="0"/>
              <a:t>Third </a:t>
            </a:r>
            <a:r>
              <a:rPr lang="nb-NO" dirty="0" err="1" smtClean="0"/>
              <a:t>level</a:t>
            </a:r>
            <a:endParaRPr lang="nb-NO" dirty="0" smtClean="0"/>
          </a:p>
          <a:p>
            <a:pPr lvl="3"/>
            <a:r>
              <a:rPr lang="nb-NO" dirty="0" err="1" smtClean="0"/>
              <a:t>Fourth</a:t>
            </a:r>
            <a:r>
              <a:rPr lang="nb-NO" dirty="0" smtClean="0"/>
              <a:t> </a:t>
            </a:r>
            <a:r>
              <a:rPr lang="nb-NO" dirty="0" err="1" smtClean="0"/>
              <a:t>level</a:t>
            </a:r>
            <a:endParaRPr lang="nb-NO" dirty="0" smtClean="0"/>
          </a:p>
          <a:p>
            <a:pPr lvl="4"/>
            <a:r>
              <a:rPr lang="nb-NO" dirty="0" smtClean="0"/>
              <a:t>Fifth </a:t>
            </a:r>
            <a:r>
              <a:rPr lang="nb-NO" dirty="0" err="1" smtClean="0"/>
              <a:t>level</a:t>
            </a:r>
            <a:endParaRPr lang="nb-NO" dirty="0"/>
          </a:p>
        </p:txBody>
      </p:sp>
      <p:sp>
        <p:nvSpPr>
          <p:cNvPr id="4" name="Text Placeholder 3"/>
          <p:cNvSpPr>
            <a:spLocks noGrp="1"/>
          </p:cNvSpPr>
          <p:nvPr>
            <p:ph type="body" sz="half" idx="2"/>
          </p:nvPr>
        </p:nvSpPr>
        <p:spPr>
          <a:xfrm>
            <a:off x="609602" y="1435103"/>
            <a:ext cx="4011084" cy="4691063"/>
          </a:xfrm>
          <a:solidFill>
            <a:srgbClr val="39AEBB"/>
          </a:solidFill>
        </p:spPr>
        <p:txBody>
          <a:bodyPr/>
          <a:lstStyle>
            <a:lvl1pPr marL="0" indent="0">
              <a:buNone/>
              <a:defRPr sz="1050">
                <a:solidFill>
                  <a:schemeClr val="accent1">
                    <a:lumMod val="5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71"/>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23584795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0038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Autofit/>
          </a:bodyPr>
          <a:lstStyle>
            <a:lvl1pPr algn="l">
              <a:defRPr sz="2400" b="1">
                <a:solidFill>
                  <a:schemeClr val="bg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1" name="Picture 10" descr="Logo negativ.png"/>
          <p:cNvPicPr>
            <a:picLocks noChangeAspect="1"/>
          </p:cNvPicPr>
          <p:nvPr/>
        </p:nvPicPr>
        <p:blipFill>
          <a:blip r:embed="rId2"/>
          <a:stretch>
            <a:fillRect/>
          </a:stretch>
        </p:blipFill>
        <p:spPr>
          <a:xfrm>
            <a:off x="60474" y="6570571"/>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0" name="Rectangle 9"/>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3517928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solidFill>
          <a:srgbClr val="E7832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250" b="1">
                <a:solidFill>
                  <a:srgbClr val="FFFFFF"/>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71"/>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18604750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12_Picture with Caption">
    <p:bg>
      <p:bgPr>
        <a:solidFill>
          <a:schemeClr val="accent3">
            <a:lumMod val="75000"/>
            <a:alpha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250" b="1">
                <a:solidFill>
                  <a:srgbClr val="FFFFFF"/>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71"/>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1975468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A16EDB9-171D-4C15-B8C6-14B0D3C5F807}"/>
              </a:ext>
            </a:extLst>
          </p:cNvPr>
          <p:cNvSpPr>
            <a:spLocks noGrp="1"/>
          </p:cNvSpPr>
          <p:nvPr>
            <p:ph type="title"/>
          </p:nvPr>
        </p:nvSpPr>
        <p:spPr>
          <a:xfrm>
            <a:off x="1015459" y="718428"/>
            <a:ext cx="10515600" cy="644097"/>
          </a:xfrm>
        </p:spPr>
        <p:txBody>
          <a:bodyPr>
            <a:spAutoFit/>
          </a:bodyPr>
          <a:lstStyle>
            <a:lvl1pPr>
              <a:defRPr/>
            </a:lvl1pPr>
          </a:lstStyle>
          <a:p>
            <a:r>
              <a:rPr lang="nb-NO" smtClean="0"/>
              <a:t>Klikk for å redigere tittelstil</a:t>
            </a:r>
            <a:endParaRPr lang="en-US" dirty="0"/>
          </a:p>
        </p:txBody>
      </p:sp>
      <p:sp>
        <p:nvSpPr>
          <p:cNvPr id="8" name="Plassholder for innhold 6">
            <a:extLst>
              <a:ext uri="{FF2B5EF4-FFF2-40B4-BE49-F238E27FC236}">
                <a16:creationId xmlns:a16="http://schemas.microsoft.com/office/drawing/2014/main" id="{FFDE66EE-3198-45B5-9D05-5E301D4F6ADB}"/>
              </a:ext>
            </a:extLst>
          </p:cNvPr>
          <p:cNvSpPr>
            <a:spLocks noGrp="1"/>
          </p:cNvSpPr>
          <p:nvPr>
            <p:ph sz="quarter" idx="14"/>
          </p:nvPr>
        </p:nvSpPr>
        <p:spPr>
          <a:xfrm>
            <a:off x="1015457" y="1825625"/>
            <a:ext cx="4896969" cy="3992917"/>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9" name="Plassholder for innhold 6">
            <a:extLst>
              <a:ext uri="{FF2B5EF4-FFF2-40B4-BE49-F238E27FC236}">
                <a16:creationId xmlns:a16="http://schemas.microsoft.com/office/drawing/2014/main" id="{16F96EB8-7127-4811-90DA-3D1F6F798B21}"/>
              </a:ext>
            </a:extLst>
          </p:cNvPr>
          <p:cNvSpPr>
            <a:spLocks noGrp="1"/>
          </p:cNvSpPr>
          <p:nvPr>
            <p:ph sz="quarter" idx="15"/>
          </p:nvPr>
        </p:nvSpPr>
        <p:spPr>
          <a:xfrm>
            <a:off x="6634090" y="1825625"/>
            <a:ext cx="4896969" cy="3992917"/>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15501013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solidFill>
          <a:srgbClr val="342C26">
            <a:alpha val="8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250" b="1">
                <a:solidFill>
                  <a:schemeClr val="bg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71"/>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16894567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4_Picture with Caption">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250" b="1">
                <a:solidFill>
                  <a:srgbClr val="00387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solidFill>
                  <a:srgbClr val="00387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71"/>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36384775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5_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250" b="1"/>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71"/>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4195893181"/>
      </p:ext>
    </p:extLst>
  </p:cSld>
  <p:clrMapOvr>
    <a:overrideClrMapping bg1="dk1" tx1="lt1" bg2="dk2" tx2="lt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14_Picture with Caption">
    <p:bg>
      <p:bgPr>
        <a:solidFill>
          <a:srgbClr val="8A20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250" b="1"/>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71"/>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3878167371"/>
      </p:ext>
    </p:extLst>
  </p:cSld>
  <p:clrMapOvr>
    <a:overrideClrMapping bg1="dk1" tx1="lt1" bg2="dk2" tx2="lt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solidFill>
                  <a:srgbClr val="003871"/>
                </a:solidFill>
              </a:defRPr>
            </a:lvl1pPr>
          </a:lstStyle>
          <a:p>
            <a:r>
              <a:rPr lang="nb-NO" dirty="0" err="1" smtClean="0"/>
              <a:t>Click</a:t>
            </a:r>
            <a:r>
              <a:rPr lang="nb-NO" dirty="0" smtClean="0"/>
              <a:t> to </a:t>
            </a:r>
            <a:r>
              <a:rPr lang="nb-NO" dirty="0" err="1" smtClean="0"/>
              <a:t>edit</a:t>
            </a:r>
            <a:r>
              <a:rPr lang="nb-NO" dirty="0" smtClean="0"/>
              <a:t> Master </a:t>
            </a:r>
            <a:r>
              <a:rPr lang="nb-NO" dirty="0" err="1" smtClean="0"/>
              <a:t>title</a:t>
            </a:r>
            <a:r>
              <a:rPr lang="nb-NO" dirty="0" smtClean="0"/>
              <a:t>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solidFill>
                  <a:srgbClr val="00387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71"/>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8674965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0038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250" b="1">
                <a:solidFill>
                  <a:schemeClr val="bg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9" y="612778"/>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smtClean="0"/>
              <a:t>Click to edit Master text styles</a:t>
            </a:r>
          </a:p>
        </p:txBody>
      </p:sp>
      <p:sp>
        <p:nvSpPr>
          <p:cNvPr id="7" name="Picture Placeholder 2"/>
          <p:cNvSpPr>
            <a:spLocks noGrp="1"/>
          </p:cNvSpPr>
          <p:nvPr>
            <p:ph type="pic" idx="10"/>
          </p:nvPr>
        </p:nvSpPr>
        <p:spPr>
          <a:xfrm>
            <a:off x="6052963" y="612778"/>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9" name="Picture Placeholder 2"/>
          <p:cNvSpPr>
            <a:spLocks noGrp="1"/>
          </p:cNvSpPr>
          <p:nvPr>
            <p:ph type="pic" idx="11"/>
          </p:nvPr>
        </p:nvSpPr>
        <p:spPr>
          <a:xfrm>
            <a:off x="6052963" y="2667003"/>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10" name="Picture Placeholder 2"/>
          <p:cNvSpPr>
            <a:spLocks noGrp="1"/>
          </p:cNvSpPr>
          <p:nvPr>
            <p:ph type="pic" idx="12"/>
          </p:nvPr>
        </p:nvSpPr>
        <p:spPr>
          <a:xfrm>
            <a:off x="2401007" y="2667003"/>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71"/>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33095520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7_Picture with Caption">
    <p:bg>
      <p:bgPr>
        <a:solidFill>
          <a:srgbClr val="E7832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250" b="1">
                <a:solidFill>
                  <a:srgbClr val="FFFFFF"/>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9" y="612778"/>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smtClean="0"/>
              <a:t>Click to edit Master text styles</a:t>
            </a:r>
          </a:p>
        </p:txBody>
      </p:sp>
      <p:sp>
        <p:nvSpPr>
          <p:cNvPr id="7" name="Picture Placeholder 2"/>
          <p:cNvSpPr>
            <a:spLocks noGrp="1"/>
          </p:cNvSpPr>
          <p:nvPr>
            <p:ph type="pic" idx="10"/>
          </p:nvPr>
        </p:nvSpPr>
        <p:spPr>
          <a:xfrm>
            <a:off x="6052963" y="612778"/>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9" name="Picture Placeholder 2"/>
          <p:cNvSpPr>
            <a:spLocks noGrp="1"/>
          </p:cNvSpPr>
          <p:nvPr>
            <p:ph type="pic" idx="11"/>
          </p:nvPr>
        </p:nvSpPr>
        <p:spPr>
          <a:xfrm>
            <a:off x="6052963" y="2667003"/>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10" name="Picture Placeholder 2"/>
          <p:cNvSpPr>
            <a:spLocks noGrp="1"/>
          </p:cNvSpPr>
          <p:nvPr>
            <p:ph type="pic" idx="12"/>
          </p:nvPr>
        </p:nvSpPr>
        <p:spPr>
          <a:xfrm>
            <a:off x="2401007" y="2667003"/>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71"/>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31815658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13_Picture with Caption">
    <p:bg>
      <p:bgPr>
        <a:solidFill>
          <a:schemeClr val="accent3">
            <a:lumMod val="75000"/>
            <a:alpha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250" b="1">
                <a:solidFill>
                  <a:srgbClr val="FFFFFF"/>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9" y="612778"/>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smtClean="0"/>
              <a:t>Click to edit Master text styles</a:t>
            </a:r>
          </a:p>
        </p:txBody>
      </p:sp>
      <p:sp>
        <p:nvSpPr>
          <p:cNvPr id="7" name="Picture Placeholder 2"/>
          <p:cNvSpPr>
            <a:spLocks noGrp="1"/>
          </p:cNvSpPr>
          <p:nvPr>
            <p:ph type="pic" idx="10"/>
          </p:nvPr>
        </p:nvSpPr>
        <p:spPr>
          <a:xfrm>
            <a:off x="6052963" y="612778"/>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9" name="Picture Placeholder 2"/>
          <p:cNvSpPr>
            <a:spLocks noGrp="1"/>
          </p:cNvSpPr>
          <p:nvPr>
            <p:ph type="pic" idx="11"/>
          </p:nvPr>
        </p:nvSpPr>
        <p:spPr>
          <a:xfrm>
            <a:off x="6052963" y="2667003"/>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10" name="Picture Placeholder 2"/>
          <p:cNvSpPr>
            <a:spLocks noGrp="1"/>
          </p:cNvSpPr>
          <p:nvPr>
            <p:ph type="pic" idx="12"/>
          </p:nvPr>
        </p:nvSpPr>
        <p:spPr>
          <a:xfrm>
            <a:off x="2401007" y="2667003"/>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71"/>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21187142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8_Picture with Caption">
    <p:bg>
      <p:bgPr>
        <a:solidFill>
          <a:srgbClr val="342C26">
            <a:alpha val="8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250" b="1">
                <a:solidFill>
                  <a:srgbClr val="FFFFFF"/>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9" y="612778"/>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smtClean="0"/>
              <a:t>Click to edit Master text styles</a:t>
            </a:r>
          </a:p>
        </p:txBody>
      </p:sp>
      <p:sp>
        <p:nvSpPr>
          <p:cNvPr id="7" name="Picture Placeholder 2"/>
          <p:cNvSpPr>
            <a:spLocks noGrp="1"/>
          </p:cNvSpPr>
          <p:nvPr>
            <p:ph type="pic" idx="10"/>
          </p:nvPr>
        </p:nvSpPr>
        <p:spPr>
          <a:xfrm>
            <a:off x="6052963" y="612778"/>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9" name="Picture Placeholder 2"/>
          <p:cNvSpPr>
            <a:spLocks noGrp="1"/>
          </p:cNvSpPr>
          <p:nvPr>
            <p:ph type="pic" idx="11"/>
          </p:nvPr>
        </p:nvSpPr>
        <p:spPr>
          <a:xfrm>
            <a:off x="6052963" y="2667003"/>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10" name="Picture Placeholder 2"/>
          <p:cNvSpPr>
            <a:spLocks noGrp="1"/>
          </p:cNvSpPr>
          <p:nvPr>
            <p:ph type="pic" idx="12"/>
          </p:nvPr>
        </p:nvSpPr>
        <p:spPr>
          <a:xfrm>
            <a:off x="2401007" y="2667003"/>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71"/>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10657553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9_Picture with Caption">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250" b="1">
                <a:solidFill>
                  <a:srgbClr val="00387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9" y="612778"/>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solidFill>
                  <a:srgbClr val="00387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smtClean="0"/>
              <a:t>Click to edit Master text styles</a:t>
            </a:r>
          </a:p>
        </p:txBody>
      </p:sp>
      <p:sp>
        <p:nvSpPr>
          <p:cNvPr id="7" name="Picture Placeholder 2"/>
          <p:cNvSpPr>
            <a:spLocks noGrp="1"/>
          </p:cNvSpPr>
          <p:nvPr>
            <p:ph type="pic" idx="10"/>
          </p:nvPr>
        </p:nvSpPr>
        <p:spPr>
          <a:xfrm>
            <a:off x="6052963" y="612778"/>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9" name="Picture Placeholder 2"/>
          <p:cNvSpPr>
            <a:spLocks noGrp="1"/>
          </p:cNvSpPr>
          <p:nvPr>
            <p:ph type="pic" idx="11"/>
          </p:nvPr>
        </p:nvSpPr>
        <p:spPr>
          <a:xfrm>
            <a:off x="6052963" y="2667003"/>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10" name="Picture Placeholder 2"/>
          <p:cNvSpPr>
            <a:spLocks noGrp="1"/>
          </p:cNvSpPr>
          <p:nvPr>
            <p:ph type="pic" idx="12"/>
          </p:nvPr>
        </p:nvSpPr>
        <p:spPr>
          <a:xfrm>
            <a:off x="2401007" y="2667003"/>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71"/>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4143216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B12D631-7A0B-4B39-A29E-CDA51B281925}"/>
              </a:ext>
            </a:extLst>
          </p:cNvPr>
          <p:cNvSpPr>
            <a:spLocks noGrp="1"/>
          </p:cNvSpPr>
          <p:nvPr>
            <p:ph type="title"/>
          </p:nvPr>
        </p:nvSpPr>
        <p:spPr>
          <a:xfrm>
            <a:off x="1015459" y="718428"/>
            <a:ext cx="10515600" cy="644097"/>
          </a:xfrm>
        </p:spPr>
        <p:txBody>
          <a:bodyPr>
            <a:spAutoFit/>
          </a:bodyPr>
          <a:lstStyle>
            <a:lvl1pPr>
              <a:defRPr/>
            </a:lvl1pPr>
          </a:lstStyle>
          <a:p>
            <a:r>
              <a:rPr lang="nb-NO" smtClean="0"/>
              <a:t>Klikk for å redigere tittelstil</a:t>
            </a:r>
            <a:endParaRPr lang="en-US" dirty="0"/>
          </a:p>
        </p:txBody>
      </p:sp>
      <p:sp>
        <p:nvSpPr>
          <p:cNvPr id="9" name="Plassholder for tekst 7">
            <a:extLst>
              <a:ext uri="{FF2B5EF4-FFF2-40B4-BE49-F238E27FC236}">
                <a16:creationId xmlns:a16="http://schemas.microsoft.com/office/drawing/2014/main" id="{85D593EB-16A8-4421-9A8F-46863917504B}"/>
              </a:ext>
            </a:extLst>
          </p:cNvPr>
          <p:cNvSpPr>
            <a:spLocks noGrp="1"/>
          </p:cNvSpPr>
          <p:nvPr>
            <p:ph type="body" sz="quarter" idx="11"/>
          </p:nvPr>
        </p:nvSpPr>
        <p:spPr>
          <a:xfrm>
            <a:off x="1015457" y="1363702"/>
            <a:ext cx="4896969"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smtClean="0"/>
              <a:t>Klikk for å redigere tekststiler i malen</a:t>
            </a:r>
          </a:p>
        </p:txBody>
      </p:sp>
      <p:sp>
        <p:nvSpPr>
          <p:cNvPr id="10" name="Plassholder for tekst 7">
            <a:extLst>
              <a:ext uri="{FF2B5EF4-FFF2-40B4-BE49-F238E27FC236}">
                <a16:creationId xmlns:a16="http://schemas.microsoft.com/office/drawing/2014/main" id="{42B2FF28-0E84-441E-ADA8-C148AAD2BA3E}"/>
              </a:ext>
            </a:extLst>
          </p:cNvPr>
          <p:cNvSpPr>
            <a:spLocks noGrp="1"/>
          </p:cNvSpPr>
          <p:nvPr>
            <p:ph type="body" sz="quarter" idx="16"/>
          </p:nvPr>
        </p:nvSpPr>
        <p:spPr>
          <a:xfrm>
            <a:off x="6634090" y="1363702"/>
            <a:ext cx="4896969"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smtClean="0"/>
              <a:t>Klikk for å redigere tekststiler i malen</a:t>
            </a:r>
          </a:p>
        </p:txBody>
      </p:sp>
      <p:sp>
        <p:nvSpPr>
          <p:cNvPr id="12" name="Plassholder for innhold 6">
            <a:extLst>
              <a:ext uri="{FF2B5EF4-FFF2-40B4-BE49-F238E27FC236}">
                <a16:creationId xmlns:a16="http://schemas.microsoft.com/office/drawing/2014/main" id="{F71BB101-025E-4F4A-82D1-EF1861D81ABE}"/>
              </a:ext>
            </a:extLst>
          </p:cNvPr>
          <p:cNvSpPr>
            <a:spLocks noGrp="1"/>
          </p:cNvSpPr>
          <p:nvPr>
            <p:ph sz="quarter" idx="17"/>
          </p:nvPr>
        </p:nvSpPr>
        <p:spPr>
          <a:xfrm>
            <a:off x="1015457" y="2177397"/>
            <a:ext cx="4896969" cy="3641146"/>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13" name="Plassholder for innhold 6">
            <a:extLst>
              <a:ext uri="{FF2B5EF4-FFF2-40B4-BE49-F238E27FC236}">
                <a16:creationId xmlns:a16="http://schemas.microsoft.com/office/drawing/2014/main" id="{89C1D998-2F94-4B8D-95A1-A60D90B940AF}"/>
              </a:ext>
            </a:extLst>
          </p:cNvPr>
          <p:cNvSpPr>
            <a:spLocks noGrp="1"/>
          </p:cNvSpPr>
          <p:nvPr>
            <p:ph sz="quarter" idx="15"/>
          </p:nvPr>
        </p:nvSpPr>
        <p:spPr>
          <a:xfrm>
            <a:off x="6634090" y="2177397"/>
            <a:ext cx="4896969" cy="3641146"/>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38082135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10_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250" b="1">
                <a:solidFill>
                  <a:schemeClr val="bg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9" y="612778"/>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smtClean="0"/>
              <a:t>Click to edit Master text styles</a:t>
            </a:r>
          </a:p>
        </p:txBody>
      </p:sp>
      <p:sp>
        <p:nvSpPr>
          <p:cNvPr id="7" name="Picture Placeholder 2"/>
          <p:cNvSpPr>
            <a:spLocks noGrp="1"/>
          </p:cNvSpPr>
          <p:nvPr>
            <p:ph type="pic" idx="10"/>
          </p:nvPr>
        </p:nvSpPr>
        <p:spPr>
          <a:xfrm>
            <a:off x="6052963" y="612778"/>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9" name="Picture Placeholder 2"/>
          <p:cNvSpPr>
            <a:spLocks noGrp="1"/>
          </p:cNvSpPr>
          <p:nvPr>
            <p:ph type="pic" idx="11"/>
          </p:nvPr>
        </p:nvSpPr>
        <p:spPr>
          <a:xfrm>
            <a:off x="6052963" y="2667003"/>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10" name="Picture Placeholder 2"/>
          <p:cNvSpPr>
            <a:spLocks noGrp="1"/>
          </p:cNvSpPr>
          <p:nvPr>
            <p:ph type="pic" idx="12"/>
          </p:nvPr>
        </p:nvSpPr>
        <p:spPr>
          <a:xfrm>
            <a:off x="2401007" y="2667003"/>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71"/>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24400401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15_Picture with Caption">
    <p:bg>
      <p:bgPr>
        <a:solidFill>
          <a:srgbClr val="8A20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250" b="1">
                <a:solidFill>
                  <a:schemeClr val="bg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9" y="612778"/>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smtClean="0"/>
              <a:t>Click to edit Master text styles</a:t>
            </a:r>
          </a:p>
        </p:txBody>
      </p:sp>
      <p:sp>
        <p:nvSpPr>
          <p:cNvPr id="7" name="Picture Placeholder 2"/>
          <p:cNvSpPr>
            <a:spLocks noGrp="1"/>
          </p:cNvSpPr>
          <p:nvPr>
            <p:ph type="pic" idx="10"/>
          </p:nvPr>
        </p:nvSpPr>
        <p:spPr>
          <a:xfrm>
            <a:off x="6052963" y="612778"/>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9" name="Picture Placeholder 2"/>
          <p:cNvSpPr>
            <a:spLocks noGrp="1"/>
          </p:cNvSpPr>
          <p:nvPr>
            <p:ph type="pic" idx="11"/>
          </p:nvPr>
        </p:nvSpPr>
        <p:spPr>
          <a:xfrm>
            <a:off x="6052963" y="2667003"/>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10" name="Picture Placeholder 2"/>
          <p:cNvSpPr>
            <a:spLocks noGrp="1"/>
          </p:cNvSpPr>
          <p:nvPr>
            <p:ph type="pic" idx="12"/>
          </p:nvPr>
        </p:nvSpPr>
        <p:spPr>
          <a:xfrm>
            <a:off x="2401007" y="2667003"/>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71"/>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23063597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1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2250" b="1">
                <a:solidFill>
                  <a:srgbClr val="00387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9" y="612778"/>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800">
                <a:solidFill>
                  <a:srgbClr val="00387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smtClean="0"/>
              <a:t>Click to edit Master text styles</a:t>
            </a:r>
          </a:p>
        </p:txBody>
      </p:sp>
      <p:sp>
        <p:nvSpPr>
          <p:cNvPr id="7" name="Picture Placeholder 2"/>
          <p:cNvSpPr>
            <a:spLocks noGrp="1"/>
          </p:cNvSpPr>
          <p:nvPr>
            <p:ph type="pic" idx="10"/>
          </p:nvPr>
        </p:nvSpPr>
        <p:spPr>
          <a:xfrm>
            <a:off x="6052963" y="612778"/>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9" name="Picture Placeholder 2"/>
          <p:cNvSpPr>
            <a:spLocks noGrp="1"/>
          </p:cNvSpPr>
          <p:nvPr>
            <p:ph type="pic" idx="11"/>
          </p:nvPr>
        </p:nvSpPr>
        <p:spPr>
          <a:xfrm>
            <a:off x="6052963" y="2667003"/>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10" name="Picture Placeholder 2"/>
          <p:cNvSpPr>
            <a:spLocks noGrp="1"/>
          </p:cNvSpPr>
          <p:nvPr>
            <p:ph type="pic" idx="12"/>
          </p:nvPr>
        </p:nvSpPr>
        <p:spPr>
          <a:xfrm>
            <a:off x="2401007" y="2667003"/>
            <a:ext cx="3651956" cy="205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71"/>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71"/>
            <a:ext cx="1537219" cy="223365"/>
          </a:xfrm>
          <a:prstGeom prst="rect">
            <a:avLst/>
          </a:prstGeom>
        </p:spPr>
      </p:pic>
    </p:spTree>
    <p:extLst>
      <p:ext uri="{BB962C8B-B14F-4D97-AF65-F5344CB8AC3E}">
        <p14:creationId xmlns:p14="http://schemas.microsoft.com/office/powerpoint/2010/main" val="27929879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3" name="Vertical Text Placeholder 2"/>
          <p:cNvSpPr>
            <a:spLocks noGrp="1"/>
          </p:cNvSpPr>
          <p:nvPr>
            <p:ph type="body" orient="vert" idx="1"/>
          </p:nvPr>
        </p:nvSpPr>
        <p:spPr/>
        <p:txBody>
          <a:bodyPr vert="eaVert"/>
          <a:lstStyle>
            <a:lvl1pPr>
              <a:defRPr>
                <a:solidFill>
                  <a:srgbClr val="003871"/>
                </a:solidFill>
              </a:defRPr>
            </a:lvl1pPr>
            <a:lvl2pPr>
              <a:defRPr>
                <a:solidFill>
                  <a:srgbClr val="003871"/>
                </a:solidFill>
              </a:defRPr>
            </a:lvl2pPr>
            <a:lvl3pPr>
              <a:defRPr>
                <a:solidFill>
                  <a:srgbClr val="003871"/>
                </a:solidFill>
              </a:defRPr>
            </a:lvl3pPr>
            <a:lvl4pPr>
              <a:defRPr>
                <a:solidFill>
                  <a:srgbClr val="003871"/>
                </a:solidFill>
              </a:defRPr>
            </a:lvl4pPr>
            <a:lvl5pPr>
              <a:defRPr>
                <a:solidFill>
                  <a:srgbClr val="003871"/>
                </a:solidFill>
              </a:defRPr>
            </a:lvl5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8" name="Rectangle 7"/>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71"/>
            <a:ext cx="1537219" cy="223365"/>
          </a:xfrm>
          <a:prstGeom prst="rect">
            <a:avLst/>
          </a:prstGeom>
        </p:spPr>
      </p:pic>
      <p:cxnSp>
        <p:nvCxnSpPr>
          <p:cNvPr id="7" name="Straight Connector 6"/>
          <p:cNvCxnSpPr/>
          <p:nvPr/>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2" name="Rectangle 11"/>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3" name="Picture 12" descr="Logo negativ.png"/>
          <p:cNvPicPr>
            <a:picLocks noChangeAspect="1"/>
          </p:cNvPicPr>
          <p:nvPr userDrawn="1"/>
        </p:nvPicPr>
        <p:blipFill>
          <a:blip r:embed="rId2"/>
          <a:stretch>
            <a:fillRect/>
          </a:stretch>
        </p:blipFill>
        <p:spPr>
          <a:xfrm>
            <a:off x="60474" y="6570571"/>
            <a:ext cx="1537219" cy="223365"/>
          </a:xfrm>
          <a:prstGeom prst="rect">
            <a:avLst/>
          </a:prstGeom>
        </p:spPr>
      </p:pic>
      <p:cxnSp>
        <p:nvCxnSpPr>
          <p:cNvPr id="14" name="Straight Connector 13"/>
          <p:cNvCxnSpPr/>
          <p:nvPr userDrawn="1"/>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41068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lvl1pPr>
              <a:defRPr>
                <a:solidFill>
                  <a:srgbClr val="003871"/>
                </a:solidFill>
              </a:defRPr>
            </a:lvl1pPr>
          </a:lstStyle>
          <a:p>
            <a:r>
              <a:rPr lang="nb-NO" smtClean="0"/>
              <a:t>Click to edit Master title style</a:t>
            </a:r>
            <a:endParaRPr lang="nb-NO" dirty="0"/>
          </a:p>
        </p:txBody>
      </p:sp>
      <p:sp>
        <p:nvSpPr>
          <p:cNvPr id="3" name="Vertical Text Placeholder 2"/>
          <p:cNvSpPr>
            <a:spLocks noGrp="1"/>
          </p:cNvSpPr>
          <p:nvPr>
            <p:ph type="body" orient="vert" idx="1"/>
          </p:nvPr>
        </p:nvSpPr>
        <p:spPr>
          <a:xfrm>
            <a:off x="609600" y="274641"/>
            <a:ext cx="8026400" cy="5851525"/>
          </a:xfrm>
        </p:spPr>
        <p:txBody>
          <a:bodyPr vert="eaVert"/>
          <a:lstStyle>
            <a:lvl1pPr>
              <a:defRPr>
                <a:solidFill>
                  <a:srgbClr val="003871"/>
                </a:solidFill>
              </a:defRPr>
            </a:lvl1pPr>
            <a:lvl2pPr>
              <a:defRPr>
                <a:solidFill>
                  <a:srgbClr val="003871"/>
                </a:solidFill>
              </a:defRPr>
            </a:lvl2pPr>
            <a:lvl3pPr>
              <a:defRPr>
                <a:solidFill>
                  <a:srgbClr val="003871"/>
                </a:solidFill>
              </a:defRPr>
            </a:lvl3pPr>
            <a:lvl4pPr>
              <a:defRPr>
                <a:solidFill>
                  <a:srgbClr val="003871"/>
                </a:solidFill>
              </a:defRPr>
            </a:lvl4pPr>
            <a:lvl5pPr>
              <a:defRPr>
                <a:solidFill>
                  <a:srgbClr val="003871"/>
                </a:solidFill>
              </a:defRPr>
            </a:lvl5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8" name="Rectangle 7"/>
          <p:cNvSpPr/>
          <p:nvPr/>
        </p:nvSpPr>
        <p:spPr>
          <a:xfrm rot="5400000">
            <a:off x="-390001" y="390793"/>
            <a:ext cx="1260000" cy="48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9" name="Rectangle 8"/>
          <p:cNvSpPr/>
          <p:nvPr/>
        </p:nvSpPr>
        <p:spPr>
          <a:xfrm rot="5400000">
            <a:off x="-2558605" y="3819398"/>
            <a:ext cx="5597208" cy="48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0" name="Picture 9" descr="Logo negativ.png"/>
          <p:cNvPicPr>
            <a:picLocks noChangeAspect="1"/>
          </p:cNvPicPr>
          <p:nvPr/>
        </p:nvPicPr>
        <p:blipFill>
          <a:blip r:embed="rId2"/>
          <a:stretch>
            <a:fillRect/>
          </a:stretch>
        </p:blipFill>
        <p:spPr>
          <a:xfrm rot="5400000">
            <a:off x="-347374" y="486135"/>
            <a:ext cx="1152914" cy="297820"/>
          </a:xfrm>
          <a:prstGeom prst="rect">
            <a:avLst/>
          </a:prstGeom>
        </p:spPr>
      </p:pic>
      <p:cxnSp>
        <p:nvCxnSpPr>
          <p:cNvPr id="7" name="Straight Connector 6"/>
          <p:cNvCxnSpPr/>
          <p:nvPr/>
        </p:nvCxnSpPr>
        <p:spPr>
          <a:xfrm rot="5400000" flipH="1" flipV="1">
            <a:off x="5313493" y="3428737"/>
            <a:ext cx="6858000" cy="2117"/>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rot="5400000">
            <a:off x="-390001" y="390793"/>
            <a:ext cx="1260000" cy="48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sp>
        <p:nvSpPr>
          <p:cNvPr id="12" name="Rectangle 11"/>
          <p:cNvSpPr/>
          <p:nvPr userDrawn="1"/>
        </p:nvSpPr>
        <p:spPr>
          <a:xfrm rot="5400000">
            <a:off x="-2558605" y="3819398"/>
            <a:ext cx="5597208" cy="48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350">
              <a:solidFill>
                <a:prstClr val="white"/>
              </a:solidFill>
            </a:endParaRPr>
          </a:p>
        </p:txBody>
      </p:sp>
      <p:pic>
        <p:nvPicPr>
          <p:cNvPr id="13" name="Picture 12" descr="Logo negativ.png"/>
          <p:cNvPicPr>
            <a:picLocks noChangeAspect="1"/>
          </p:cNvPicPr>
          <p:nvPr userDrawn="1"/>
        </p:nvPicPr>
        <p:blipFill>
          <a:blip r:embed="rId2"/>
          <a:stretch>
            <a:fillRect/>
          </a:stretch>
        </p:blipFill>
        <p:spPr>
          <a:xfrm rot="5400000">
            <a:off x="-347374" y="486135"/>
            <a:ext cx="1152914" cy="297820"/>
          </a:xfrm>
          <a:prstGeom prst="rect">
            <a:avLst/>
          </a:prstGeom>
        </p:spPr>
      </p:pic>
      <p:cxnSp>
        <p:nvCxnSpPr>
          <p:cNvPr id="14" name="Straight Connector 13"/>
          <p:cNvCxnSpPr/>
          <p:nvPr userDrawn="1"/>
        </p:nvCxnSpPr>
        <p:spPr>
          <a:xfrm rot="5400000" flipH="1" flipV="1">
            <a:off x="5313493" y="3428737"/>
            <a:ext cx="6858000" cy="2117"/>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87769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6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smtClean="0"/>
              <a:t>Click icon to add picture</a:t>
            </a:r>
            <a:endParaRPr lang="nb-NO"/>
          </a:p>
        </p:txBody>
      </p:sp>
    </p:spTree>
    <p:extLst>
      <p:ext uri="{BB962C8B-B14F-4D97-AF65-F5344CB8AC3E}">
        <p14:creationId xmlns:p14="http://schemas.microsoft.com/office/powerpoint/2010/main" val="901799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79545" y="2293246"/>
            <a:ext cx="9448800" cy="1470025"/>
          </a:xfrm>
        </p:spPr>
        <p:txBody>
          <a:bodyPr/>
          <a:lstStyle>
            <a:lvl1pPr algn="l">
              <a:defRPr>
                <a:solidFill>
                  <a:schemeClr val="bg1"/>
                </a:solidFill>
              </a:defRPr>
            </a:lvl1pPr>
          </a:lstStyle>
          <a:p>
            <a:r>
              <a:rPr lang="nb-NO" smtClean="0"/>
              <a:t>Click to edit Master title style</a:t>
            </a:r>
            <a:endParaRPr lang="nb-NO" dirty="0"/>
          </a:p>
        </p:txBody>
      </p:sp>
      <p:sp>
        <p:nvSpPr>
          <p:cNvPr id="3" name="Subtitle 2"/>
          <p:cNvSpPr>
            <a:spLocks noGrp="1"/>
          </p:cNvSpPr>
          <p:nvPr>
            <p:ph type="subTitle" idx="1"/>
          </p:nvPr>
        </p:nvSpPr>
        <p:spPr>
          <a:xfrm>
            <a:off x="2179545" y="4049020"/>
            <a:ext cx="9402855" cy="1752600"/>
          </a:xfrm>
        </p:spPr>
        <p:txBody>
          <a:bodyPr/>
          <a:lstStyle>
            <a:lvl1pPr marL="0" indent="0" algn="l">
              <a:buNone/>
              <a:defRPr>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nb-NO" dirty="0"/>
          </a:p>
        </p:txBody>
      </p:sp>
      <p:pic>
        <p:nvPicPr>
          <p:cNvPr id="10" name="Picture 9" descr="PP_grunnmal 254x195_alt 2.png"/>
          <p:cNvPicPr>
            <a:picLocks noChangeAspect="1"/>
          </p:cNvPicPr>
          <p:nvPr/>
        </p:nvPicPr>
        <p:blipFill>
          <a:blip r:embed="rId2"/>
          <a:stretch>
            <a:fillRect/>
          </a:stretch>
        </p:blipFill>
        <p:spPr>
          <a:xfrm>
            <a:off x="0" y="0"/>
            <a:ext cx="12192000" cy="6858000"/>
          </a:xfrm>
          <a:prstGeom prst="rect">
            <a:avLst/>
          </a:prstGeom>
        </p:spPr>
      </p:pic>
      <p:pic>
        <p:nvPicPr>
          <p:cNvPr id="5" name="Picture 4" descr="PP_grunnmal 254x195_alt 2.png"/>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70838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3" name="Content Placeholder 2"/>
          <p:cNvSpPr>
            <a:spLocks noGrp="1"/>
          </p:cNvSpPr>
          <p:nvPr>
            <p:ph idx="1"/>
          </p:nvPr>
        </p:nvSpPr>
        <p:spPr/>
        <p:txBody>
          <a:bodyPr/>
          <a:lstStyle>
            <a:lvl1pPr>
              <a:defRPr>
                <a:solidFill>
                  <a:srgbClr val="003871"/>
                </a:solidFill>
              </a:defRPr>
            </a:lvl1pPr>
            <a:lvl2pPr>
              <a:defRPr>
                <a:solidFill>
                  <a:srgbClr val="003871"/>
                </a:solidFill>
              </a:defRPr>
            </a:lvl2pPr>
            <a:lvl3pPr>
              <a:defRPr>
                <a:solidFill>
                  <a:srgbClr val="003871"/>
                </a:solidFill>
              </a:defRPr>
            </a:lvl3pPr>
            <a:lvl4pPr>
              <a:defRPr>
                <a:solidFill>
                  <a:srgbClr val="003871"/>
                </a:solidFill>
              </a:defRPr>
            </a:lvl4pPr>
            <a:lvl5pPr>
              <a:defRPr>
                <a:solidFill>
                  <a:srgbClr val="003871"/>
                </a:solidFill>
              </a:defRPr>
            </a:lvl5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10" name="Rectangle 9"/>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a:effectLst>
            <a:outerShdw blurRad="40000" dist="23000" dir="5400000" rotWithShape="0">
              <a:srgbClr val="000000">
                <a:alpha val="35000"/>
              </a:srgbClr>
            </a:outerShdw>
          </a:effectLst>
        </p:spPr>
        <p:txBody>
          <a:bodyPr rtlCol="0" anchor="ctr"/>
          <a:lstStyle/>
          <a:p>
            <a:pPr algn="ctr">
              <a:defRPr/>
            </a:pPr>
            <a:endParaRPr lang="nb-NO" sz="900" kern="0" smtClean="0">
              <a:solidFill>
                <a:sysClr val="window" lastClr="FFFFFF"/>
              </a:solidFill>
            </a:endParaRPr>
          </a:p>
        </p:txBody>
      </p:sp>
      <p:sp>
        <p:nvSpPr>
          <p:cNvPr id="11" name="Rectangle 10"/>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endParaRPr lang="nb-NO" sz="900" kern="0" smtClean="0">
              <a:solidFill>
                <a:sysClr val="window" lastClr="FFFFFF"/>
              </a:solidFill>
            </a:endParaRPr>
          </a:p>
        </p:txBody>
      </p:sp>
      <p:pic>
        <p:nvPicPr>
          <p:cNvPr id="12" name="Picture 11" descr="Logo negativ.png"/>
          <p:cNvPicPr>
            <a:picLocks noChangeAspect="1"/>
          </p:cNvPicPr>
          <p:nvPr/>
        </p:nvPicPr>
        <p:blipFill>
          <a:blip r:embed="rId2"/>
          <a:stretch>
            <a:fillRect/>
          </a:stretch>
        </p:blipFill>
        <p:spPr>
          <a:xfrm>
            <a:off x="60474" y="6570569"/>
            <a:ext cx="1537219" cy="223365"/>
          </a:xfrm>
          <a:prstGeom prst="rect">
            <a:avLst/>
          </a:prstGeom>
        </p:spPr>
      </p:pic>
      <p:cxnSp>
        <p:nvCxnSpPr>
          <p:cNvPr id="8" name="Straight Connector 7"/>
          <p:cNvCxnSpPr/>
          <p:nvPr/>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a:effectLst>
            <a:outerShdw blurRad="40000" dist="23000" dir="5400000" rotWithShape="0">
              <a:srgbClr val="000000">
                <a:alpha val="35000"/>
              </a:srgbClr>
            </a:outerShdw>
          </a:effectLst>
        </p:spPr>
        <p:txBody>
          <a:bodyPr rtlCol="0" anchor="ctr"/>
          <a:lstStyle/>
          <a:p>
            <a:pPr algn="ctr">
              <a:defRPr/>
            </a:pPr>
            <a:endParaRPr lang="nb-NO" sz="900" kern="0" smtClean="0">
              <a:solidFill>
                <a:sysClr val="window" lastClr="FFFFFF"/>
              </a:solidFill>
            </a:endParaRPr>
          </a:p>
        </p:txBody>
      </p:sp>
      <p:sp>
        <p:nvSpPr>
          <p:cNvPr id="13" name="Rectangle 12"/>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endParaRPr lang="nb-NO" sz="900" kern="0" smtClean="0">
              <a:solidFill>
                <a:sysClr val="window" lastClr="FFFFFF"/>
              </a:solidFill>
            </a:endParaRPr>
          </a:p>
        </p:txBody>
      </p:sp>
      <p:pic>
        <p:nvPicPr>
          <p:cNvPr id="14" name="Picture 13" descr="Logo negativ.png"/>
          <p:cNvPicPr>
            <a:picLocks noChangeAspect="1"/>
          </p:cNvPicPr>
          <p:nvPr userDrawn="1"/>
        </p:nvPicPr>
        <p:blipFill>
          <a:blip r:embed="rId2"/>
          <a:stretch>
            <a:fillRect/>
          </a:stretch>
        </p:blipFill>
        <p:spPr>
          <a:xfrm>
            <a:off x="60474" y="6570569"/>
            <a:ext cx="1537219" cy="223365"/>
          </a:xfrm>
          <a:prstGeom prst="rect">
            <a:avLst/>
          </a:prstGeom>
        </p:spPr>
      </p:pic>
      <p:cxnSp>
        <p:nvCxnSpPr>
          <p:cNvPr id="15" name="Straight Connector 14"/>
          <p:cNvCxnSpPr/>
          <p:nvPr userDrawn="1"/>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563626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3871"/>
                </a:solidFill>
              </a:defRPr>
            </a:lvl1pPr>
            <a:lvl2pPr>
              <a:defRPr sz="2400">
                <a:solidFill>
                  <a:srgbClr val="003871"/>
                </a:solidFill>
              </a:defRPr>
            </a:lvl2pPr>
            <a:lvl3pPr>
              <a:defRPr sz="2000">
                <a:solidFill>
                  <a:srgbClr val="003871"/>
                </a:solidFill>
              </a:defRPr>
            </a:lvl3pPr>
            <a:lvl4pPr>
              <a:defRPr sz="1800">
                <a:solidFill>
                  <a:srgbClr val="003871"/>
                </a:solidFill>
              </a:defRPr>
            </a:lvl4pPr>
            <a:lvl5pPr>
              <a:defRPr sz="1800">
                <a:solidFill>
                  <a:srgbClr val="003871"/>
                </a:solidFill>
              </a:defRPr>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3871"/>
                </a:solidFill>
              </a:defRPr>
            </a:lvl1pPr>
            <a:lvl2pPr>
              <a:defRPr sz="2400">
                <a:solidFill>
                  <a:srgbClr val="003871"/>
                </a:solidFill>
              </a:defRPr>
            </a:lvl2pPr>
            <a:lvl3pPr>
              <a:defRPr sz="2000">
                <a:solidFill>
                  <a:srgbClr val="003871"/>
                </a:solidFill>
              </a:defRPr>
            </a:lvl3pPr>
            <a:lvl4pPr>
              <a:defRPr sz="1800">
                <a:solidFill>
                  <a:srgbClr val="003871"/>
                </a:solidFill>
              </a:defRPr>
            </a:lvl4pPr>
            <a:lvl5pPr>
              <a:defRPr sz="1800">
                <a:solidFill>
                  <a:srgbClr val="003871"/>
                </a:solidFill>
              </a:defRPr>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pic>
        <p:nvPicPr>
          <p:cNvPr id="9" name="Picture 8" descr="PP_FHI_mal_254x195.png"/>
          <p:cNvPicPr>
            <a:picLocks noChangeAspect="1"/>
          </p:cNvPicPr>
          <p:nvPr/>
        </p:nvPicPr>
        <p:blipFill>
          <a:blip r:embed="rId2"/>
          <a:stretch>
            <a:fillRect/>
          </a:stretch>
        </p:blipFill>
        <p:spPr>
          <a:xfrm>
            <a:off x="0" y="6513576"/>
            <a:ext cx="12192000" cy="344424"/>
          </a:xfrm>
          <a:prstGeom prst="rect">
            <a:avLst/>
          </a:prstGeom>
        </p:spPr>
      </p:pic>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8" name="Rectangle 7"/>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3"/>
          <a:stretch>
            <a:fillRect/>
          </a:stretch>
        </p:blipFill>
        <p:spPr>
          <a:xfrm>
            <a:off x="60474" y="6570569"/>
            <a:ext cx="1537219" cy="223365"/>
          </a:xfrm>
          <a:prstGeom prst="rect">
            <a:avLst/>
          </a:prstGeom>
        </p:spPr>
      </p:pic>
      <p:cxnSp>
        <p:nvCxnSpPr>
          <p:cNvPr id="11" name="Straight Connector 10"/>
          <p:cNvCxnSpPr/>
          <p:nvPr/>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3" name="Rectangle 12"/>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4" name="Picture 13" descr="Logo negativ.png"/>
          <p:cNvPicPr>
            <a:picLocks noChangeAspect="1"/>
          </p:cNvPicPr>
          <p:nvPr userDrawn="1"/>
        </p:nvPicPr>
        <p:blipFill>
          <a:blip r:embed="rId3"/>
          <a:stretch>
            <a:fillRect/>
          </a:stretch>
        </p:blipFill>
        <p:spPr>
          <a:xfrm>
            <a:off x="60474" y="6570569"/>
            <a:ext cx="1537219" cy="223365"/>
          </a:xfrm>
          <a:prstGeom prst="rect">
            <a:avLst/>
          </a:prstGeom>
        </p:spPr>
      </p:pic>
      <p:cxnSp>
        <p:nvCxnSpPr>
          <p:cNvPr id="15" name="Straight Connector 14"/>
          <p:cNvCxnSpPr/>
          <p:nvPr userDrawn="1"/>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5822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387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3871"/>
                </a:solidFill>
              </a:defRPr>
            </a:lvl1pPr>
            <a:lvl2pPr>
              <a:defRPr sz="2000">
                <a:solidFill>
                  <a:srgbClr val="003871"/>
                </a:solidFill>
              </a:defRPr>
            </a:lvl2pPr>
            <a:lvl3pPr>
              <a:defRPr sz="1800">
                <a:solidFill>
                  <a:srgbClr val="003871"/>
                </a:solidFill>
              </a:defRPr>
            </a:lvl3pPr>
            <a:lvl4pPr>
              <a:defRPr sz="1600">
                <a:solidFill>
                  <a:srgbClr val="003871"/>
                </a:solidFill>
              </a:defRPr>
            </a:lvl4pPr>
            <a:lvl5pPr>
              <a:defRPr sz="1600">
                <a:solidFill>
                  <a:srgbClr val="003871"/>
                </a:solidFill>
              </a:defRPr>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387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3871"/>
                </a:solidFill>
              </a:defRPr>
            </a:lvl1pPr>
            <a:lvl2pPr>
              <a:defRPr sz="2000">
                <a:solidFill>
                  <a:srgbClr val="003871"/>
                </a:solidFill>
              </a:defRPr>
            </a:lvl2pPr>
            <a:lvl3pPr>
              <a:defRPr sz="1800">
                <a:solidFill>
                  <a:srgbClr val="003871"/>
                </a:solidFill>
              </a:defRPr>
            </a:lvl3pPr>
            <a:lvl4pPr>
              <a:defRPr sz="1600">
                <a:solidFill>
                  <a:srgbClr val="003871"/>
                </a:solidFill>
              </a:defRPr>
            </a:lvl4pPr>
            <a:lvl5pPr>
              <a:defRPr sz="1600">
                <a:solidFill>
                  <a:srgbClr val="003871"/>
                </a:solidFill>
              </a:defRPr>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9" name="Rectangle 8"/>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0" name="Rectangle 9"/>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p:nvPicPr>
        <p:blipFill>
          <a:blip r:embed="rId2"/>
          <a:stretch>
            <a:fillRect/>
          </a:stretch>
        </p:blipFill>
        <p:spPr>
          <a:xfrm>
            <a:off x="60474" y="6570569"/>
            <a:ext cx="1537219" cy="223365"/>
          </a:xfrm>
          <a:prstGeom prst="rect">
            <a:avLst/>
          </a:prstGeom>
        </p:spPr>
      </p:pic>
      <p:cxnSp>
        <p:nvCxnSpPr>
          <p:cNvPr id="11" name="Straight Connector 10"/>
          <p:cNvCxnSpPr/>
          <p:nvPr/>
        </p:nvCxnSpPr>
        <p:spPr>
          <a:xfrm>
            <a:off x="0" y="1469832"/>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4" name="Rectangle 13"/>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5" name="Picture 14" descr="Logo negativ.png"/>
          <p:cNvPicPr>
            <a:picLocks noChangeAspect="1"/>
          </p:cNvPicPr>
          <p:nvPr userDrawn="1"/>
        </p:nvPicPr>
        <p:blipFill>
          <a:blip r:embed="rId2"/>
          <a:stretch>
            <a:fillRect/>
          </a:stretch>
        </p:blipFill>
        <p:spPr>
          <a:xfrm>
            <a:off x="60474" y="6570569"/>
            <a:ext cx="1537219" cy="223365"/>
          </a:xfrm>
          <a:prstGeom prst="rect">
            <a:avLst/>
          </a:prstGeom>
        </p:spPr>
      </p:pic>
      <p:cxnSp>
        <p:nvCxnSpPr>
          <p:cNvPr id="16" name="Straight Connector 15"/>
          <p:cNvCxnSpPr/>
          <p:nvPr userDrawn="1"/>
        </p:nvCxnSpPr>
        <p:spPr>
          <a:xfrm>
            <a:off x="0" y="1469832"/>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0341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BACFA4-E01F-4C1A-AEBB-A1ADB98F6531}"/>
              </a:ext>
            </a:extLst>
          </p:cNvPr>
          <p:cNvSpPr>
            <a:spLocks noGrp="1"/>
          </p:cNvSpPr>
          <p:nvPr>
            <p:ph type="title"/>
          </p:nvPr>
        </p:nvSpPr>
        <p:spPr>
          <a:xfrm>
            <a:off x="1015459" y="718428"/>
            <a:ext cx="10515600" cy="644097"/>
          </a:xfrm>
        </p:spPr>
        <p:txBody>
          <a:bodyPr>
            <a:spAutoFit/>
          </a:bodyPr>
          <a:lstStyle>
            <a:lvl1pPr>
              <a:defRPr/>
            </a:lvl1pPr>
          </a:lstStyle>
          <a:p>
            <a:r>
              <a:rPr lang="nb-NO" smtClean="0"/>
              <a:t>Klikk for å redigere tittelstil</a:t>
            </a:r>
            <a:endParaRPr lang="en-US" dirty="0"/>
          </a:p>
        </p:txBody>
      </p:sp>
    </p:spTree>
    <p:extLst>
      <p:ext uri="{BB962C8B-B14F-4D97-AF65-F5344CB8AC3E}">
        <p14:creationId xmlns:p14="http://schemas.microsoft.com/office/powerpoint/2010/main" val="25810533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5" name="Rectangle 4"/>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7" name="Rectangle 6"/>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8" name="Picture 7" descr="Logo negativ.png"/>
          <p:cNvPicPr>
            <a:picLocks noChangeAspect="1"/>
          </p:cNvPicPr>
          <p:nvPr/>
        </p:nvPicPr>
        <p:blipFill>
          <a:blip r:embed="rId2"/>
          <a:stretch>
            <a:fillRect/>
          </a:stretch>
        </p:blipFill>
        <p:spPr>
          <a:xfrm>
            <a:off x="60474" y="6570569"/>
            <a:ext cx="1537219" cy="223365"/>
          </a:xfrm>
          <a:prstGeom prst="rect">
            <a:avLst/>
          </a:prstGeom>
        </p:spPr>
      </p:pic>
      <p:cxnSp>
        <p:nvCxnSpPr>
          <p:cNvPr id="6" name="Straight Connector 5"/>
          <p:cNvCxnSpPr/>
          <p:nvPr/>
        </p:nvCxnSpPr>
        <p:spPr>
          <a:xfrm>
            <a:off x="0" y="1487230"/>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0" name="Rectangle 9"/>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1" name="Picture 10" descr="Logo negativ.png"/>
          <p:cNvPicPr>
            <a:picLocks noChangeAspect="1"/>
          </p:cNvPicPr>
          <p:nvPr userDrawn="1"/>
        </p:nvPicPr>
        <p:blipFill>
          <a:blip r:embed="rId2"/>
          <a:stretch>
            <a:fillRect/>
          </a:stretch>
        </p:blipFill>
        <p:spPr>
          <a:xfrm>
            <a:off x="60474" y="6570569"/>
            <a:ext cx="1537219" cy="223365"/>
          </a:xfrm>
          <a:prstGeom prst="rect">
            <a:avLst/>
          </a:prstGeom>
        </p:spPr>
      </p:pic>
      <p:cxnSp>
        <p:nvCxnSpPr>
          <p:cNvPr id="12" name="Straight Connector 11"/>
          <p:cNvCxnSpPr/>
          <p:nvPr userDrawn="1"/>
        </p:nvCxnSpPr>
        <p:spPr>
          <a:xfrm>
            <a:off x="0" y="1487230"/>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38867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6" name="Rectangle 5"/>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7" name="Picture 6" descr="Logo negativ.png"/>
          <p:cNvPicPr>
            <a:picLocks noChangeAspect="1"/>
          </p:cNvPicPr>
          <p:nvPr/>
        </p:nvPicPr>
        <p:blipFill>
          <a:blip r:embed="rId2"/>
          <a:stretch>
            <a:fillRect/>
          </a:stretch>
        </p:blipFill>
        <p:spPr>
          <a:xfrm>
            <a:off x="60474" y="6570569"/>
            <a:ext cx="1537219" cy="223365"/>
          </a:xfrm>
          <a:prstGeom prst="rect">
            <a:avLst/>
          </a:prstGeom>
        </p:spPr>
      </p:pic>
      <p:sp>
        <p:nvSpPr>
          <p:cNvPr id="5" name="Rectangle 4"/>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8" name="Rectangle 7"/>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9" name="Picture 8"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24101478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003871"/>
                </a:solidFill>
              </a:defRPr>
            </a:lvl1pPr>
          </a:lstStyle>
          <a:p>
            <a:r>
              <a:rPr lang="nb-NO" dirty="0" err="1" smtClean="0"/>
              <a:t>Click</a:t>
            </a:r>
            <a:r>
              <a:rPr lang="nb-NO" dirty="0" smtClean="0"/>
              <a:t> to </a:t>
            </a:r>
            <a:r>
              <a:rPr lang="nb-NO" dirty="0" err="1" smtClean="0"/>
              <a:t>edit</a:t>
            </a:r>
            <a:r>
              <a:rPr lang="nb-NO" dirty="0" smtClean="0"/>
              <a:t> Master </a:t>
            </a:r>
            <a:r>
              <a:rPr lang="nb-NO" dirty="0" err="1" smtClean="0"/>
              <a:t>title</a:t>
            </a:r>
            <a:r>
              <a:rPr lang="nb-NO" dirty="0" smtClean="0"/>
              <a:t> style</a:t>
            </a:r>
            <a:endParaRPr lang="nb-NO" dirty="0"/>
          </a:p>
        </p:txBody>
      </p:sp>
      <p:sp>
        <p:nvSpPr>
          <p:cNvPr id="3" name="Content Placeholder 2"/>
          <p:cNvSpPr>
            <a:spLocks noGrp="1"/>
          </p:cNvSpPr>
          <p:nvPr>
            <p:ph idx="1"/>
          </p:nvPr>
        </p:nvSpPr>
        <p:spPr>
          <a:xfrm>
            <a:off x="4766733" y="273051"/>
            <a:ext cx="6815667" cy="5853113"/>
          </a:xfrm>
        </p:spPr>
        <p:txBody>
          <a:bodyPr/>
          <a:lstStyle>
            <a:lvl1pPr>
              <a:defRPr sz="3200">
                <a:solidFill>
                  <a:srgbClr val="003871"/>
                </a:solidFill>
              </a:defRPr>
            </a:lvl1pPr>
            <a:lvl2pPr>
              <a:defRPr sz="2800">
                <a:solidFill>
                  <a:srgbClr val="003871"/>
                </a:solidFill>
              </a:defRPr>
            </a:lvl2pPr>
            <a:lvl3pPr>
              <a:defRPr sz="2400">
                <a:solidFill>
                  <a:srgbClr val="003871"/>
                </a:solidFill>
              </a:defRPr>
            </a:lvl3pPr>
            <a:lvl4pPr>
              <a:defRPr sz="2000">
                <a:solidFill>
                  <a:srgbClr val="003871"/>
                </a:solidFill>
              </a:defRPr>
            </a:lvl4pPr>
            <a:lvl5pPr>
              <a:defRPr sz="2000">
                <a:solidFill>
                  <a:srgbClr val="003871"/>
                </a:solidFill>
              </a:defRPr>
            </a:lvl5pPr>
            <a:lvl6pPr>
              <a:defRPr sz="2000"/>
            </a:lvl6pPr>
            <a:lvl7pPr>
              <a:defRPr sz="2000"/>
            </a:lvl7pPr>
            <a:lvl8pPr>
              <a:defRPr sz="2000"/>
            </a:lvl8pPr>
            <a:lvl9pPr>
              <a:defRPr sz="2000"/>
            </a:lvl9p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a:p>
            <a:pPr lvl="1"/>
            <a:r>
              <a:rPr lang="nb-NO" dirty="0" smtClean="0"/>
              <a:t>Second </a:t>
            </a:r>
            <a:r>
              <a:rPr lang="nb-NO" dirty="0" err="1" smtClean="0"/>
              <a:t>level</a:t>
            </a:r>
            <a:endParaRPr lang="nb-NO" dirty="0" smtClean="0"/>
          </a:p>
          <a:p>
            <a:pPr lvl="2"/>
            <a:r>
              <a:rPr lang="nb-NO" dirty="0" smtClean="0"/>
              <a:t>Third </a:t>
            </a:r>
            <a:r>
              <a:rPr lang="nb-NO" dirty="0" err="1" smtClean="0"/>
              <a:t>level</a:t>
            </a:r>
            <a:endParaRPr lang="nb-NO" dirty="0" smtClean="0"/>
          </a:p>
          <a:p>
            <a:pPr lvl="3"/>
            <a:r>
              <a:rPr lang="nb-NO" dirty="0" err="1" smtClean="0"/>
              <a:t>Fourth</a:t>
            </a:r>
            <a:r>
              <a:rPr lang="nb-NO" dirty="0" smtClean="0"/>
              <a:t> </a:t>
            </a:r>
            <a:r>
              <a:rPr lang="nb-NO" dirty="0" err="1" smtClean="0"/>
              <a:t>level</a:t>
            </a:r>
            <a:endParaRPr lang="nb-NO" dirty="0" smtClean="0"/>
          </a:p>
          <a:p>
            <a:pPr lvl="4"/>
            <a:r>
              <a:rPr lang="nb-NO" dirty="0" smtClean="0"/>
              <a:t>Fifth </a:t>
            </a:r>
            <a:r>
              <a:rPr lang="nb-NO" dirty="0" err="1" smtClean="0"/>
              <a:t>level</a:t>
            </a:r>
            <a:endParaRPr lang="nb-NO"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387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cxnSp>
        <p:nvCxnSpPr>
          <p:cNvPr id="8" name="Straight Connector 7"/>
          <p:cNvCxnSpPr/>
          <p:nvPr/>
        </p:nvCxnSpPr>
        <p:spPr>
          <a:xfrm>
            <a:off x="609601" y="1435100"/>
            <a:ext cx="4011084"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userDrawn="1"/>
        </p:nvPicPr>
        <p:blipFill>
          <a:blip r:embed="rId2"/>
          <a:stretch>
            <a:fillRect/>
          </a:stretch>
        </p:blipFill>
        <p:spPr>
          <a:xfrm>
            <a:off x="60474" y="6570569"/>
            <a:ext cx="1537219" cy="223365"/>
          </a:xfrm>
          <a:prstGeom prst="rect">
            <a:avLst/>
          </a:prstGeom>
        </p:spPr>
      </p:pic>
      <p:cxnSp>
        <p:nvCxnSpPr>
          <p:cNvPr id="14" name="Straight Connector 13"/>
          <p:cNvCxnSpPr/>
          <p:nvPr userDrawn="1"/>
        </p:nvCxnSpPr>
        <p:spPr>
          <a:xfrm>
            <a:off x="609601" y="1435100"/>
            <a:ext cx="4011084"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75504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solidFill>
            <a:srgbClr val="003871"/>
          </a:solidFill>
        </p:spPr>
        <p:txBody>
          <a:bodyPr anchor="b"/>
          <a:lstStyle>
            <a:lvl1pPr algn="l">
              <a:defRPr sz="2000" b="1">
                <a:solidFill>
                  <a:srgbClr val="FFFFFF"/>
                </a:solidFill>
              </a:defRPr>
            </a:lvl1pPr>
          </a:lstStyle>
          <a:p>
            <a:r>
              <a:rPr lang="nb-NO" smtClean="0"/>
              <a:t>Click to edit Master title style</a:t>
            </a:r>
            <a:endParaRPr lang="nb-NO" dirty="0"/>
          </a:p>
        </p:txBody>
      </p:sp>
      <p:sp>
        <p:nvSpPr>
          <p:cNvPr id="3" name="Content Placeholder 2"/>
          <p:cNvSpPr>
            <a:spLocks noGrp="1"/>
          </p:cNvSpPr>
          <p:nvPr>
            <p:ph idx="1"/>
          </p:nvPr>
        </p:nvSpPr>
        <p:spPr>
          <a:xfrm>
            <a:off x="4766733" y="273051"/>
            <a:ext cx="6815667" cy="5853113"/>
          </a:xfrm>
        </p:spPr>
        <p:txBody>
          <a:bodyPr/>
          <a:lstStyle>
            <a:lvl1pPr>
              <a:defRPr sz="3200">
                <a:solidFill>
                  <a:srgbClr val="003871"/>
                </a:solidFill>
              </a:defRPr>
            </a:lvl1pPr>
            <a:lvl2pPr>
              <a:defRPr sz="2800">
                <a:solidFill>
                  <a:srgbClr val="003871"/>
                </a:solidFill>
              </a:defRPr>
            </a:lvl2pPr>
            <a:lvl3pPr>
              <a:defRPr sz="2400">
                <a:solidFill>
                  <a:srgbClr val="003871"/>
                </a:solidFill>
              </a:defRPr>
            </a:lvl3pPr>
            <a:lvl4pPr>
              <a:defRPr sz="2000">
                <a:solidFill>
                  <a:srgbClr val="003871"/>
                </a:solidFill>
              </a:defRPr>
            </a:lvl4pPr>
            <a:lvl5pPr>
              <a:defRPr sz="2000">
                <a:solidFill>
                  <a:srgbClr val="003871"/>
                </a:solidFill>
              </a:defRPr>
            </a:lvl5pPr>
            <a:lvl6pPr>
              <a:defRPr sz="2000"/>
            </a:lvl6pPr>
            <a:lvl7pPr>
              <a:defRPr sz="2000"/>
            </a:lvl7pPr>
            <a:lvl8pPr>
              <a:defRPr sz="2000"/>
            </a:lvl8pPr>
            <a:lvl9pPr>
              <a:defRPr sz="2000"/>
            </a:lvl9p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a:p>
            <a:pPr lvl="1"/>
            <a:r>
              <a:rPr lang="nb-NO" dirty="0" smtClean="0"/>
              <a:t>Second </a:t>
            </a:r>
            <a:r>
              <a:rPr lang="nb-NO" dirty="0" err="1" smtClean="0"/>
              <a:t>level</a:t>
            </a:r>
            <a:endParaRPr lang="nb-NO" dirty="0" smtClean="0"/>
          </a:p>
          <a:p>
            <a:pPr lvl="2"/>
            <a:r>
              <a:rPr lang="nb-NO" dirty="0" smtClean="0"/>
              <a:t>Third </a:t>
            </a:r>
            <a:r>
              <a:rPr lang="nb-NO" dirty="0" err="1" smtClean="0"/>
              <a:t>level</a:t>
            </a:r>
            <a:endParaRPr lang="nb-NO" dirty="0" smtClean="0"/>
          </a:p>
          <a:p>
            <a:pPr lvl="3"/>
            <a:r>
              <a:rPr lang="nb-NO" dirty="0" err="1" smtClean="0"/>
              <a:t>Fourth</a:t>
            </a:r>
            <a:r>
              <a:rPr lang="nb-NO" dirty="0" smtClean="0"/>
              <a:t> </a:t>
            </a:r>
            <a:r>
              <a:rPr lang="nb-NO" dirty="0" err="1" smtClean="0"/>
              <a:t>level</a:t>
            </a:r>
            <a:endParaRPr lang="nb-NO" dirty="0" smtClean="0"/>
          </a:p>
          <a:p>
            <a:pPr lvl="4"/>
            <a:r>
              <a:rPr lang="nb-NO" dirty="0" smtClean="0"/>
              <a:t>Fifth </a:t>
            </a:r>
            <a:r>
              <a:rPr lang="nb-NO" dirty="0" err="1" smtClean="0"/>
              <a:t>level</a:t>
            </a:r>
            <a:endParaRPr lang="nb-NO" dirty="0"/>
          </a:p>
        </p:txBody>
      </p:sp>
      <p:sp>
        <p:nvSpPr>
          <p:cNvPr id="4" name="Text Placeholder 3"/>
          <p:cNvSpPr>
            <a:spLocks noGrp="1"/>
          </p:cNvSpPr>
          <p:nvPr>
            <p:ph type="body" sz="half" idx="2"/>
          </p:nvPr>
        </p:nvSpPr>
        <p:spPr>
          <a:xfrm>
            <a:off x="609601" y="1435101"/>
            <a:ext cx="4011084" cy="4691063"/>
          </a:xfrm>
          <a:solidFill>
            <a:srgbClr val="39AEBB"/>
          </a:solidFill>
        </p:spPr>
        <p:txBody>
          <a:bodyPr/>
          <a:lstStyle>
            <a:lvl1pPr marL="0" indent="0">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22123205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0038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Autofit/>
          </a:bodyPr>
          <a:lstStyle>
            <a:lvl1pPr algn="l">
              <a:defRPr sz="3200" b="1">
                <a:solidFill>
                  <a:schemeClr val="bg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1" name="Picture 10"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0" name="Rectangle 9"/>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399093787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solidFill>
          <a:srgbClr val="E7832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rgbClr val="FFFFFF"/>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21071236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12_Picture with Caption">
    <p:bg>
      <p:bgPr>
        <a:solidFill>
          <a:schemeClr val="accent3">
            <a:lumMod val="75000"/>
            <a:alpha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rgbClr val="FFFFFF"/>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26467709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solidFill>
          <a:srgbClr val="342C26">
            <a:alpha val="8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chemeClr val="bg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17020095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4_Picture with Caption">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rgbClr val="00387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00387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20063050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5_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347900630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8291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14_Picture with Caption">
    <p:bg>
      <p:bgPr>
        <a:solidFill>
          <a:srgbClr val="8A20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lvl1pPr>
          </a:lstStyle>
          <a:p>
            <a:r>
              <a:rPr lang="nb-NO" smtClean="0"/>
              <a:t>Click to edit Master title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4229362242"/>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3871"/>
                </a:solidFill>
              </a:defRPr>
            </a:lvl1pPr>
          </a:lstStyle>
          <a:p>
            <a:r>
              <a:rPr lang="nb-NO" dirty="0" err="1" smtClean="0"/>
              <a:t>Click</a:t>
            </a:r>
            <a:r>
              <a:rPr lang="nb-NO" dirty="0" smtClean="0"/>
              <a:t> to </a:t>
            </a:r>
            <a:r>
              <a:rPr lang="nb-NO" dirty="0" err="1" smtClean="0"/>
              <a:t>edit</a:t>
            </a:r>
            <a:r>
              <a:rPr lang="nb-NO" dirty="0" smtClean="0"/>
              <a:t> Master </a:t>
            </a:r>
            <a:r>
              <a:rPr lang="nb-NO" dirty="0" err="1" smtClean="0"/>
              <a:t>title</a:t>
            </a:r>
            <a:r>
              <a:rPr lang="nb-NO" dirty="0" smtClean="0"/>
              <a:t> style</a:t>
            </a:r>
            <a:endParaRPr lang="nb-NO"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0387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p:txBody>
      </p:sp>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sp>
        <p:nvSpPr>
          <p:cNvPr id="8" name="Rectangle 7"/>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1" name="Rectangle 10"/>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2" name="Picture 11"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22009133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0038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chemeClr val="bg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8"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Picture Placeholder 2"/>
          <p:cNvSpPr>
            <a:spLocks noGrp="1"/>
          </p:cNvSpPr>
          <p:nvPr>
            <p:ph type="pic" idx="10"/>
          </p:nvPr>
        </p:nvSpPr>
        <p:spPr>
          <a:xfrm>
            <a:off x="6052962"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9" name="Picture Placeholder 2"/>
          <p:cNvSpPr>
            <a:spLocks noGrp="1"/>
          </p:cNvSpPr>
          <p:nvPr>
            <p:ph type="pic" idx="11"/>
          </p:nvPr>
        </p:nvSpPr>
        <p:spPr>
          <a:xfrm>
            <a:off x="6052962"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0" name="Picture Placeholder 2"/>
          <p:cNvSpPr>
            <a:spLocks noGrp="1"/>
          </p:cNvSpPr>
          <p:nvPr>
            <p:ph type="pic" idx="12"/>
          </p:nvPr>
        </p:nvSpPr>
        <p:spPr>
          <a:xfrm>
            <a:off x="2401006"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69"/>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17820815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7_Picture with Caption">
    <p:bg>
      <p:bgPr>
        <a:solidFill>
          <a:srgbClr val="E7832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rgbClr val="FFFFFF"/>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8"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Picture Placeholder 2"/>
          <p:cNvSpPr>
            <a:spLocks noGrp="1"/>
          </p:cNvSpPr>
          <p:nvPr>
            <p:ph type="pic" idx="10"/>
          </p:nvPr>
        </p:nvSpPr>
        <p:spPr>
          <a:xfrm>
            <a:off x="6052962"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9" name="Picture Placeholder 2"/>
          <p:cNvSpPr>
            <a:spLocks noGrp="1"/>
          </p:cNvSpPr>
          <p:nvPr>
            <p:ph type="pic" idx="11"/>
          </p:nvPr>
        </p:nvSpPr>
        <p:spPr>
          <a:xfrm>
            <a:off x="6052962"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0" name="Picture Placeholder 2"/>
          <p:cNvSpPr>
            <a:spLocks noGrp="1"/>
          </p:cNvSpPr>
          <p:nvPr>
            <p:ph type="pic" idx="12"/>
          </p:nvPr>
        </p:nvSpPr>
        <p:spPr>
          <a:xfrm>
            <a:off x="2401006"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69"/>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2027362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13_Picture with Caption">
    <p:bg>
      <p:bgPr>
        <a:solidFill>
          <a:schemeClr val="accent3">
            <a:lumMod val="75000"/>
            <a:alpha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rgbClr val="FFFFFF"/>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8"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Picture Placeholder 2"/>
          <p:cNvSpPr>
            <a:spLocks noGrp="1"/>
          </p:cNvSpPr>
          <p:nvPr>
            <p:ph type="pic" idx="10"/>
          </p:nvPr>
        </p:nvSpPr>
        <p:spPr>
          <a:xfrm>
            <a:off x="6052962"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9" name="Picture Placeholder 2"/>
          <p:cNvSpPr>
            <a:spLocks noGrp="1"/>
          </p:cNvSpPr>
          <p:nvPr>
            <p:ph type="pic" idx="11"/>
          </p:nvPr>
        </p:nvSpPr>
        <p:spPr>
          <a:xfrm>
            <a:off x="6052962"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0" name="Picture Placeholder 2"/>
          <p:cNvSpPr>
            <a:spLocks noGrp="1"/>
          </p:cNvSpPr>
          <p:nvPr>
            <p:ph type="pic" idx="12"/>
          </p:nvPr>
        </p:nvSpPr>
        <p:spPr>
          <a:xfrm>
            <a:off x="2401006"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69"/>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23853555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8_Picture with Caption">
    <p:bg>
      <p:bgPr>
        <a:solidFill>
          <a:srgbClr val="342C26">
            <a:alpha val="8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rgbClr val="FFFFFF"/>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8"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Picture Placeholder 2"/>
          <p:cNvSpPr>
            <a:spLocks noGrp="1"/>
          </p:cNvSpPr>
          <p:nvPr>
            <p:ph type="pic" idx="10"/>
          </p:nvPr>
        </p:nvSpPr>
        <p:spPr>
          <a:xfrm>
            <a:off x="6052962"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9" name="Picture Placeholder 2"/>
          <p:cNvSpPr>
            <a:spLocks noGrp="1"/>
          </p:cNvSpPr>
          <p:nvPr>
            <p:ph type="pic" idx="11"/>
          </p:nvPr>
        </p:nvSpPr>
        <p:spPr>
          <a:xfrm>
            <a:off x="6052962"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0" name="Picture Placeholder 2"/>
          <p:cNvSpPr>
            <a:spLocks noGrp="1"/>
          </p:cNvSpPr>
          <p:nvPr>
            <p:ph type="pic" idx="12"/>
          </p:nvPr>
        </p:nvSpPr>
        <p:spPr>
          <a:xfrm>
            <a:off x="2401006"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69"/>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33343288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9_Picture with Caption">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rgbClr val="00387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8"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00387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Picture Placeholder 2"/>
          <p:cNvSpPr>
            <a:spLocks noGrp="1"/>
          </p:cNvSpPr>
          <p:nvPr>
            <p:ph type="pic" idx="10"/>
          </p:nvPr>
        </p:nvSpPr>
        <p:spPr>
          <a:xfrm>
            <a:off x="6052962"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9" name="Picture Placeholder 2"/>
          <p:cNvSpPr>
            <a:spLocks noGrp="1"/>
          </p:cNvSpPr>
          <p:nvPr>
            <p:ph type="pic" idx="11"/>
          </p:nvPr>
        </p:nvSpPr>
        <p:spPr>
          <a:xfrm>
            <a:off x="6052962"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0" name="Picture Placeholder 2"/>
          <p:cNvSpPr>
            <a:spLocks noGrp="1"/>
          </p:cNvSpPr>
          <p:nvPr>
            <p:ph type="pic" idx="12"/>
          </p:nvPr>
        </p:nvSpPr>
        <p:spPr>
          <a:xfrm>
            <a:off x="2401006"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69"/>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15106202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10_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chemeClr val="bg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8"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Picture Placeholder 2"/>
          <p:cNvSpPr>
            <a:spLocks noGrp="1"/>
          </p:cNvSpPr>
          <p:nvPr>
            <p:ph type="pic" idx="10"/>
          </p:nvPr>
        </p:nvSpPr>
        <p:spPr>
          <a:xfrm>
            <a:off x="6052962"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9" name="Picture Placeholder 2"/>
          <p:cNvSpPr>
            <a:spLocks noGrp="1"/>
          </p:cNvSpPr>
          <p:nvPr>
            <p:ph type="pic" idx="11"/>
          </p:nvPr>
        </p:nvSpPr>
        <p:spPr>
          <a:xfrm>
            <a:off x="6052962"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0" name="Picture Placeholder 2"/>
          <p:cNvSpPr>
            <a:spLocks noGrp="1"/>
          </p:cNvSpPr>
          <p:nvPr>
            <p:ph type="pic" idx="12"/>
          </p:nvPr>
        </p:nvSpPr>
        <p:spPr>
          <a:xfrm>
            <a:off x="2401006"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69"/>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31928674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15_Picture with Caption">
    <p:bg>
      <p:bgPr>
        <a:solidFill>
          <a:srgbClr val="8A20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chemeClr val="bg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8"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Picture Placeholder 2"/>
          <p:cNvSpPr>
            <a:spLocks noGrp="1"/>
          </p:cNvSpPr>
          <p:nvPr>
            <p:ph type="pic" idx="10"/>
          </p:nvPr>
        </p:nvSpPr>
        <p:spPr>
          <a:xfrm>
            <a:off x="6052962"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9" name="Picture Placeholder 2"/>
          <p:cNvSpPr>
            <a:spLocks noGrp="1"/>
          </p:cNvSpPr>
          <p:nvPr>
            <p:ph type="pic" idx="11"/>
          </p:nvPr>
        </p:nvSpPr>
        <p:spPr>
          <a:xfrm>
            <a:off x="6052962"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0" name="Picture Placeholder 2"/>
          <p:cNvSpPr>
            <a:spLocks noGrp="1"/>
          </p:cNvSpPr>
          <p:nvPr>
            <p:ph type="pic" idx="12"/>
          </p:nvPr>
        </p:nvSpPr>
        <p:spPr>
          <a:xfrm>
            <a:off x="2401006"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69"/>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28699715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1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3000" b="1">
                <a:solidFill>
                  <a:srgbClr val="003871"/>
                </a:solidFill>
              </a:defRPr>
            </a:lvl1pPr>
          </a:lstStyle>
          <a:p>
            <a:r>
              <a:rPr lang="nb-NO" smtClean="0"/>
              <a:t>Click to edit Master title style</a:t>
            </a:r>
            <a:endParaRPr lang="nb-NO" dirty="0"/>
          </a:p>
        </p:txBody>
      </p:sp>
      <p:sp>
        <p:nvSpPr>
          <p:cNvPr id="3" name="Picture Placeholder 2"/>
          <p:cNvSpPr>
            <a:spLocks noGrp="1"/>
          </p:cNvSpPr>
          <p:nvPr>
            <p:ph type="pic" idx="1"/>
          </p:nvPr>
        </p:nvSpPr>
        <p:spPr>
          <a:xfrm>
            <a:off x="2389718"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2400">
                <a:solidFill>
                  <a:srgbClr val="00387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7" name="Picture Placeholder 2"/>
          <p:cNvSpPr>
            <a:spLocks noGrp="1"/>
          </p:cNvSpPr>
          <p:nvPr>
            <p:ph type="pic" idx="10"/>
          </p:nvPr>
        </p:nvSpPr>
        <p:spPr>
          <a:xfrm>
            <a:off x="6052962" y="612776"/>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9" name="Picture Placeholder 2"/>
          <p:cNvSpPr>
            <a:spLocks noGrp="1"/>
          </p:cNvSpPr>
          <p:nvPr>
            <p:ph type="pic" idx="11"/>
          </p:nvPr>
        </p:nvSpPr>
        <p:spPr>
          <a:xfrm>
            <a:off x="6052962"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0" name="Picture Placeholder 2"/>
          <p:cNvSpPr>
            <a:spLocks noGrp="1"/>
          </p:cNvSpPr>
          <p:nvPr>
            <p:ph type="pic" idx="12"/>
          </p:nvPr>
        </p:nvSpPr>
        <p:spPr>
          <a:xfrm>
            <a:off x="2401006" y="2667001"/>
            <a:ext cx="3651956" cy="2054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dirty="0"/>
          </a:p>
        </p:txBody>
      </p:sp>
      <p:sp>
        <p:nvSpPr>
          <p:cNvPr id="11" name="Rectangle 10"/>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p:nvPicPr>
        <p:blipFill>
          <a:blip r:embed="rId2"/>
          <a:stretch>
            <a:fillRect/>
          </a:stretch>
        </p:blipFill>
        <p:spPr>
          <a:xfrm>
            <a:off x="60474" y="6570569"/>
            <a:ext cx="1537219" cy="223365"/>
          </a:xfrm>
          <a:prstGeom prst="rect">
            <a:avLst/>
          </a:prstGeom>
        </p:spPr>
      </p:pic>
      <p:sp>
        <p:nvSpPr>
          <p:cNvPr id="14" name="Rectangle 13"/>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5" name="Rectangle 14"/>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6" name="Picture 15" descr="Logo negativ.png"/>
          <p:cNvPicPr>
            <a:picLocks noChangeAspect="1"/>
          </p:cNvPicPr>
          <p:nvPr userDrawn="1"/>
        </p:nvPicPr>
        <p:blipFill>
          <a:blip r:embed="rId2"/>
          <a:stretch>
            <a:fillRect/>
          </a:stretch>
        </p:blipFill>
        <p:spPr>
          <a:xfrm>
            <a:off x="60474" y="6570569"/>
            <a:ext cx="1537219" cy="223365"/>
          </a:xfrm>
          <a:prstGeom prst="rect">
            <a:avLst/>
          </a:prstGeom>
        </p:spPr>
      </p:pic>
    </p:spTree>
    <p:extLst>
      <p:ext uri="{BB962C8B-B14F-4D97-AF65-F5344CB8AC3E}">
        <p14:creationId xmlns:p14="http://schemas.microsoft.com/office/powerpoint/2010/main" val="2407639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3" name="Content Placeholder 2"/>
          <p:cNvSpPr>
            <a:spLocks noGrp="1"/>
          </p:cNvSpPr>
          <p:nvPr>
            <p:ph idx="1"/>
          </p:nvPr>
        </p:nvSpPr>
        <p:spPr/>
        <p:txBody>
          <a:bodyPr/>
          <a:lstStyle>
            <a:lvl1pPr>
              <a:defRPr>
                <a:solidFill>
                  <a:srgbClr val="003871"/>
                </a:solidFill>
              </a:defRPr>
            </a:lvl1pPr>
            <a:lvl2pPr>
              <a:defRPr>
                <a:solidFill>
                  <a:srgbClr val="003871"/>
                </a:solidFill>
              </a:defRPr>
            </a:lvl2pPr>
            <a:lvl3pPr>
              <a:defRPr>
                <a:solidFill>
                  <a:srgbClr val="003871"/>
                </a:solidFill>
              </a:defRPr>
            </a:lvl3pPr>
            <a:lvl4pPr>
              <a:defRPr>
                <a:solidFill>
                  <a:srgbClr val="003871"/>
                </a:solidFill>
              </a:defRPr>
            </a:lvl4pPr>
            <a:lvl5pPr>
              <a:defRPr>
                <a:solidFill>
                  <a:srgbClr val="003871"/>
                </a:solidFill>
              </a:defRPr>
            </a:lvl5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10" name="Rectangle 9"/>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a:effectLst>
            <a:outerShdw blurRad="40000" dist="23000" dir="5400000" rotWithShape="0">
              <a:srgbClr val="000000">
                <a:alpha val="35000"/>
              </a:srgbClr>
            </a:outerShdw>
          </a:effectLst>
        </p:spPr>
        <p:txBody>
          <a:bodyPr rtlCol="0" anchor="ctr"/>
          <a:lstStyle/>
          <a:p>
            <a:pPr algn="ctr">
              <a:defRPr/>
            </a:pPr>
            <a:endParaRPr lang="nb-NO" sz="900" kern="0" smtClean="0">
              <a:solidFill>
                <a:sysClr val="window" lastClr="FFFFFF"/>
              </a:solidFill>
            </a:endParaRPr>
          </a:p>
        </p:txBody>
      </p:sp>
      <p:sp>
        <p:nvSpPr>
          <p:cNvPr id="11" name="Rectangle 10"/>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endParaRPr lang="nb-NO" sz="900" kern="0" smtClean="0">
              <a:solidFill>
                <a:sysClr val="window" lastClr="FFFFFF"/>
              </a:solidFill>
            </a:endParaRPr>
          </a:p>
        </p:txBody>
      </p:sp>
      <p:pic>
        <p:nvPicPr>
          <p:cNvPr id="12" name="Picture 11" descr="Logo negativ.png"/>
          <p:cNvPicPr>
            <a:picLocks noChangeAspect="1"/>
          </p:cNvPicPr>
          <p:nvPr/>
        </p:nvPicPr>
        <p:blipFill>
          <a:blip r:embed="rId2"/>
          <a:stretch>
            <a:fillRect/>
          </a:stretch>
        </p:blipFill>
        <p:spPr>
          <a:xfrm>
            <a:off x="60474" y="6570569"/>
            <a:ext cx="1537219" cy="223365"/>
          </a:xfrm>
          <a:prstGeom prst="rect">
            <a:avLst/>
          </a:prstGeom>
        </p:spPr>
      </p:pic>
      <p:cxnSp>
        <p:nvCxnSpPr>
          <p:cNvPr id="8" name="Straight Connector 7"/>
          <p:cNvCxnSpPr/>
          <p:nvPr/>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a:effectLst>
            <a:outerShdw blurRad="40000" dist="23000" dir="5400000" rotWithShape="0">
              <a:srgbClr val="000000">
                <a:alpha val="35000"/>
              </a:srgbClr>
            </a:outerShdw>
          </a:effectLst>
        </p:spPr>
        <p:txBody>
          <a:bodyPr rtlCol="0" anchor="ctr"/>
          <a:lstStyle/>
          <a:p>
            <a:pPr algn="ctr">
              <a:defRPr/>
            </a:pPr>
            <a:endParaRPr lang="nb-NO" sz="900" kern="0" smtClean="0">
              <a:solidFill>
                <a:sysClr val="window" lastClr="FFFFFF"/>
              </a:solidFill>
            </a:endParaRPr>
          </a:p>
        </p:txBody>
      </p:sp>
      <p:sp>
        <p:nvSpPr>
          <p:cNvPr id="13" name="Rectangle 12"/>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w="9525" cap="flat" cmpd="sng" algn="ctr">
            <a:noFill/>
            <a:prstDash val="solid"/>
          </a:ln>
          <a:effectLst>
            <a:outerShdw blurRad="40000" dist="23000" dir="5400000" rotWithShape="0">
              <a:srgbClr val="000000">
                <a:alpha val="35000"/>
              </a:srgbClr>
            </a:outerShdw>
          </a:effectLst>
        </p:spPr>
        <p:txBody>
          <a:bodyPr rtlCol="0" anchor="ctr"/>
          <a:lstStyle/>
          <a:p>
            <a:pPr algn="ctr">
              <a:defRPr/>
            </a:pPr>
            <a:endParaRPr lang="nb-NO" sz="900" kern="0" smtClean="0">
              <a:solidFill>
                <a:sysClr val="window" lastClr="FFFFFF"/>
              </a:solidFill>
            </a:endParaRPr>
          </a:p>
        </p:txBody>
      </p:sp>
      <p:pic>
        <p:nvPicPr>
          <p:cNvPr id="14" name="Picture 13" descr="Logo negativ.png"/>
          <p:cNvPicPr>
            <a:picLocks noChangeAspect="1"/>
          </p:cNvPicPr>
          <p:nvPr userDrawn="1"/>
        </p:nvPicPr>
        <p:blipFill>
          <a:blip r:embed="rId2"/>
          <a:stretch>
            <a:fillRect/>
          </a:stretch>
        </p:blipFill>
        <p:spPr>
          <a:xfrm>
            <a:off x="60474" y="6570569"/>
            <a:ext cx="1537219" cy="223365"/>
          </a:xfrm>
          <a:prstGeom prst="rect">
            <a:avLst/>
          </a:prstGeom>
        </p:spPr>
      </p:pic>
      <p:cxnSp>
        <p:nvCxnSpPr>
          <p:cNvPr id="15" name="Straight Connector 14"/>
          <p:cNvCxnSpPr/>
          <p:nvPr userDrawn="1"/>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902824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3" name="Vertical Text Placeholder 2"/>
          <p:cNvSpPr>
            <a:spLocks noGrp="1"/>
          </p:cNvSpPr>
          <p:nvPr>
            <p:ph type="body" orient="vert" idx="1"/>
          </p:nvPr>
        </p:nvSpPr>
        <p:spPr/>
        <p:txBody>
          <a:bodyPr vert="eaVert"/>
          <a:lstStyle>
            <a:lvl1pPr>
              <a:defRPr>
                <a:solidFill>
                  <a:srgbClr val="003871"/>
                </a:solidFill>
              </a:defRPr>
            </a:lvl1pPr>
            <a:lvl2pPr>
              <a:defRPr>
                <a:solidFill>
                  <a:srgbClr val="003871"/>
                </a:solidFill>
              </a:defRPr>
            </a:lvl2pPr>
            <a:lvl3pPr>
              <a:defRPr>
                <a:solidFill>
                  <a:srgbClr val="003871"/>
                </a:solidFill>
              </a:defRPr>
            </a:lvl3pPr>
            <a:lvl4pPr>
              <a:defRPr>
                <a:solidFill>
                  <a:srgbClr val="003871"/>
                </a:solidFill>
              </a:defRPr>
            </a:lvl4pPr>
            <a:lvl5pPr>
              <a:defRPr>
                <a:solidFill>
                  <a:srgbClr val="003871"/>
                </a:solidFill>
              </a:defRPr>
            </a:lvl5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8" name="Rectangle 7"/>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a:off x="60474" y="6570569"/>
            <a:ext cx="1537219" cy="223365"/>
          </a:xfrm>
          <a:prstGeom prst="rect">
            <a:avLst/>
          </a:prstGeom>
        </p:spPr>
      </p:pic>
      <p:cxnSp>
        <p:nvCxnSpPr>
          <p:cNvPr id="7" name="Straight Connector 6"/>
          <p:cNvCxnSpPr/>
          <p:nvPr/>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userDrawn="1"/>
        </p:nvPicPr>
        <p:blipFill>
          <a:blip r:embed="rId2"/>
          <a:stretch>
            <a:fillRect/>
          </a:stretch>
        </p:blipFill>
        <p:spPr>
          <a:xfrm>
            <a:off x="60474" y="6570569"/>
            <a:ext cx="1537219" cy="223365"/>
          </a:xfrm>
          <a:prstGeom prst="rect">
            <a:avLst/>
          </a:prstGeom>
        </p:spPr>
      </p:pic>
      <p:cxnSp>
        <p:nvCxnSpPr>
          <p:cNvPr id="14" name="Straight Connector 13"/>
          <p:cNvCxnSpPr/>
          <p:nvPr userDrawn="1"/>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62969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003871"/>
                </a:solidFill>
              </a:defRPr>
            </a:lvl1pPr>
          </a:lstStyle>
          <a:p>
            <a:r>
              <a:rPr lang="nb-NO" smtClean="0"/>
              <a:t>Click to edit Master title style</a:t>
            </a:r>
            <a:endParaRPr lang="nb-NO"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a:solidFill>
                  <a:srgbClr val="003871"/>
                </a:solidFill>
              </a:defRPr>
            </a:lvl1pPr>
            <a:lvl2pPr>
              <a:defRPr>
                <a:solidFill>
                  <a:srgbClr val="003871"/>
                </a:solidFill>
              </a:defRPr>
            </a:lvl2pPr>
            <a:lvl3pPr>
              <a:defRPr>
                <a:solidFill>
                  <a:srgbClr val="003871"/>
                </a:solidFill>
              </a:defRPr>
            </a:lvl3pPr>
            <a:lvl4pPr>
              <a:defRPr>
                <a:solidFill>
                  <a:srgbClr val="003871"/>
                </a:solidFill>
              </a:defRPr>
            </a:lvl4pPr>
            <a:lvl5pPr>
              <a:defRPr>
                <a:solidFill>
                  <a:srgbClr val="003871"/>
                </a:solidFill>
              </a:defRPr>
            </a:lvl5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8" name="Rectangle 7"/>
          <p:cNvSpPr/>
          <p:nvPr/>
        </p:nvSpPr>
        <p:spPr>
          <a:xfrm rot="5400000">
            <a:off x="-390001" y="390793"/>
            <a:ext cx="1260000" cy="48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9" name="Rectangle 8"/>
          <p:cNvSpPr/>
          <p:nvPr/>
        </p:nvSpPr>
        <p:spPr>
          <a:xfrm rot="5400000">
            <a:off x="-2558605" y="3819398"/>
            <a:ext cx="5597208" cy="48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2"/>
          <a:stretch>
            <a:fillRect/>
          </a:stretch>
        </p:blipFill>
        <p:spPr>
          <a:xfrm rot="5400000">
            <a:off x="-347374" y="486134"/>
            <a:ext cx="1152914" cy="297820"/>
          </a:xfrm>
          <a:prstGeom prst="rect">
            <a:avLst/>
          </a:prstGeom>
        </p:spPr>
      </p:pic>
      <p:cxnSp>
        <p:nvCxnSpPr>
          <p:cNvPr id="7" name="Straight Connector 6"/>
          <p:cNvCxnSpPr/>
          <p:nvPr/>
        </p:nvCxnSpPr>
        <p:spPr>
          <a:xfrm rot="5400000" flipH="1" flipV="1">
            <a:off x="5313493" y="3428736"/>
            <a:ext cx="6858000" cy="2117"/>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rot="5400000">
            <a:off x="-390001" y="390793"/>
            <a:ext cx="1260000" cy="48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2" name="Rectangle 11"/>
          <p:cNvSpPr/>
          <p:nvPr userDrawn="1"/>
        </p:nvSpPr>
        <p:spPr>
          <a:xfrm rot="5400000">
            <a:off x="-2558605" y="3819398"/>
            <a:ext cx="5597208" cy="48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3" name="Picture 12" descr="Logo negativ.png"/>
          <p:cNvPicPr>
            <a:picLocks noChangeAspect="1"/>
          </p:cNvPicPr>
          <p:nvPr userDrawn="1"/>
        </p:nvPicPr>
        <p:blipFill>
          <a:blip r:embed="rId2"/>
          <a:stretch>
            <a:fillRect/>
          </a:stretch>
        </p:blipFill>
        <p:spPr>
          <a:xfrm rot="5400000">
            <a:off x="-347374" y="486134"/>
            <a:ext cx="1152914" cy="297820"/>
          </a:xfrm>
          <a:prstGeom prst="rect">
            <a:avLst/>
          </a:prstGeom>
        </p:spPr>
      </p:pic>
      <p:cxnSp>
        <p:nvCxnSpPr>
          <p:cNvPr id="14" name="Straight Connector 13"/>
          <p:cNvCxnSpPr/>
          <p:nvPr userDrawn="1"/>
        </p:nvCxnSpPr>
        <p:spPr>
          <a:xfrm rot="5400000" flipH="1" flipV="1">
            <a:off x="5313493" y="3428736"/>
            <a:ext cx="6858000" cy="2117"/>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59528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6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Click icon to add picture</a:t>
            </a:r>
            <a:endParaRPr lang="nb-NO"/>
          </a:p>
        </p:txBody>
      </p:sp>
    </p:spTree>
    <p:extLst>
      <p:ext uri="{BB962C8B-B14F-4D97-AF65-F5344CB8AC3E}">
        <p14:creationId xmlns:p14="http://schemas.microsoft.com/office/powerpoint/2010/main" val="32462329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userDrawn="1">
  <p:cSld name="Skilleside blågr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A745DB-83D6-4C7A-98A5-A53C5B594DAC}"/>
              </a:ext>
            </a:extLst>
          </p:cNvPr>
          <p:cNvSpPr/>
          <p:nvPr userDrawn="1"/>
        </p:nvSpPr>
        <p:spPr>
          <a:xfrm>
            <a:off x="289164" y="1886856"/>
            <a:ext cx="11611163" cy="46811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38" dirty="0"/>
          </a:p>
        </p:txBody>
      </p:sp>
      <p:sp>
        <p:nvSpPr>
          <p:cNvPr id="7" name="Rektangel 6">
            <a:extLst>
              <a:ext uri="{FF2B5EF4-FFF2-40B4-BE49-F238E27FC236}">
                <a16:creationId xmlns:a16="http://schemas.microsoft.com/office/drawing/2014/main" id="{EF7AA2AA-23A2-4A08-86D6-425D6BC9B729}"/>
              </a:ext>
            </a:extLst>
          </p:cNvPr>
          <p:cNvSpPr/>
          <p:nvPr userDrawn="1"/>
        </p:nvSpPr>
        <p:spPr>
          <a:xfrm>
            <a:off x="291675"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38"/>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4410" y="2"/>
            <a:ext cx="2477591" cy="1348899"/>
          </a:xfrm>
          <a:prstGeom prst="rect">
            <a:avLst/>
          </a:prstGeom>
        </p:spPr>
      </p:pic>
      <p:sp>
        <p:nvSpPr>
          <p:cNvPr id="9" name="Plassholder for tekst 12">
            <a:extLst>
              <a:ext uri="{FF2B5EF4-FFF2-40B4-BE49-F238E27FC236}">
                <a16:creationId xmlns:a16="http://schemas.microsoft.com/office/drawing/2014/main" id="{C935626B-B2F0-4C1D-B10F-C71FBA0ED987}"/>
              </a:ext>
            </a:extLst>
          </p:cNvPr>
          <p:cNvSpPr>
            <a:spLocks noGrp="1"/>
          </p:cNvSpPr>
          <p:nvPr>
            <p:ph type="body" sz="quarter" idx="13"/>
          </p:nvPr>
        </p:nvSpPr>
        <p:spPr>
          <a:xfrm>
            <a:off x="1787634" y="3109338"/>
            <a:ext cx="7807127" cy="600293"/>
          </a:xfrm>
        </p:spPr>
        <p:txBody>
          <a:bodyPr lIns="0" tIns="0" rIns="0" bIns="0" anchor="b" anchorCtr="0">
            <a:spAutoFit/>
          </a:bodyPr>
          <a:lstStyle>
            <a:lvl1pPr marL="0" indent="0">
              <a:lnSpc>
                <a:spcPct val="100000"/>
              </a:lnSpc>
              <a:spcBef>
                <a:spcPts val="0"/>
              </a:spcBef>
              <a:spcAft>
                <a:spcPts val="0"/>
              </a:spcAft>
              <a:buNone/>
              <a:defRPr sz="3901">
                <a:solidFill>
                  <a:schemeClr val="bg1"/>
                </a:solidFill>
              </a:defRPr>
            </a:lvl1pPr>
          </a:lstStyle>
          <a:p>
            <a:pPr lvl="0"/>
            <a:r>
              <a:rPr lang="nb-NO" smtClean="0"/>
              <a:t>Klikk for å redigere tekststiler i malen</a:t>
            </a:r>
          </a:p>
        </p:txBody>
      </p:sp>
      <p:sp>
        <p:nvSpPr>
          <p:cNvPr id="10" name="Plassholder for tekst 15">
            <a:extLst>
              <a:ext uri="{FF2B5EF4-FFF2-40B4-BE49-F238E27FC236}">
                <a16:creationId xmlns:a16="http://schemas.microsoft.com/office/drawing/2014/main" id="{21AA3D13-F0CA-4E21-B27D-43A764962A55}"/>
              </a:ext>
            </a:extLst>
          </p:cNvPr>
          <p:cNvSpPr>
            <a:spLocks noGrp="1"/>
          </p:cNvSpPr>
          <p:nvPr>
            <p:ph type="body" sz="quarter" idx="14"/>
          </p:nvPr>
        </p:nvSpPr>
        <p:spPr>
          <a:xfrm>
            <a:off x="1787634" y="3772329"/>
            <a:ext cx="7807127" cy="311752"/>
          </a:xfrm>
        </p:spPr>
        <p:txBody>
          <a:bodyPr lIns="0" tIns="0" rIns="0" bIns="0">
            <a:spAutoFit/>
          </a:bodyPr>
          <a:lstStyle>
            <a:lvl1pPr marL="0" indent="0">
              <a:lnSpc>
                <a:spcPct val="100000"/>
              </a:lnSpc>
              <a:spcBef>
                <a:spcPts val="0"/>
              </a:spcBef>
              <a:spcAft>
                <a:spcPts val="0"/>
              </a:spcAft>
              <a:buNone/>
              <a:defRPr sz="2026">
                <a:solidFill>
                  <a:schemeClr val="bg1"/>
                </a:solidFill>
              </a:defRPr>
            </a:lvl1pPr>
          </a:lstStyle>
          <a:p>
            <a:pPr lvl="0"/>
            <a:r>
              <a:rPr lang="nb-NO" smtClean="0"/>
              <a:t>Klikk for å redigere tekststiler i malen</a:t>
            </a:r>
          </a:p>
        </p:txBody>
      </p:sp>
    </p:spTree>
    <p:extLst>
      <p:ext uri="{BB962C8B-B14F-4D97-AF65-F5344CB8AC3E}">
        <p14:creationId xmlns:p14="http://schemas.microsoft.com/office/powerpoint/2010/main" val="3936651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5"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38"/>
          </a:p>
        </p:txBody>
      </p:sp>
      <p:pic>
        <p:nvPicPr>
          <p:cNvPr id="9" name="Bilde 8">
            <a:extLst>
              <a:ext uri="{FF2B5EF4-FFF2-40B4-BE49-F238E27FC236}">
                <a16:creationId xmlns:a16="http://schemas.microsoft.com/office/drawing/2014/main" id="{F8400FF1-AAA5-469B-A4A3-F45FA4C853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4760" y="2"/>
            <a:ext cx="2597240" cy="1450257"/>
          </a:xfrm>
          <a:prstGeom prst="rect">
            <a:avLst/>
          </a:prstGeom>
        </p:spPr>
      </p:pic>
      <p:sp>
        <p:nvSpPr>
          <p:cNvPr id="11" name="Rektangel 10">
            <a:extLst>
              <a:ext uri="{FF2B5EF4-FFF2-40B4-BE49-F238E27FC236}">
                <a16:creationId xmlns:a16="http://schemas.microsoft.com/office/drawing/2014/main" id="{643BC7A7-5C0C-4CBB-898C-EA6C636520E8}"/>
              </a:ext>
            </a:extLst>
          </p:cNvPr>
          <p:cNvSpPr/>
          <p:nvPr userDrawn="1"/>
        </p:nvSpPr>
        <p:spPr>
          <a:xfrm>
            <a:off x="291675" y="1886856"/>
            <a:ext cx="11611163" cy="4681127"/>
          </a:xfrm>
          <a:prstGeom prst="rect">
            <a:avLst/>
          </a:prstGeom>
          <a:solidFill>
            <a:srgbClr val="363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38"/>
          </a:p>
        </p:txBody>
      </p:sp>
      <p:sp>
        <p:nvSpPr>
          <p:cNvPr id="2" name="Plassholder for tekst 1">
            <a:extLst>
              <a:ext uri="{FF2B5EF4-FFF2-40B4-BE49-F238E27FC236}">
                <a16:creationId xmlns:a16="http://schemas.microsoft.com/office/drawing/2014/main" id="{9CBEFC26-1592-4935-998C-8DC22E61E250}"/>
              </a:ext>
            </a:extLst>
          </p:cNvPr>
          <p:cNvSpPr>
            <a:spLocks noGrp="1"/>
          </p:cNvSpPr>
          <p:nvPr>
            <p:ph type="body" sz="quarter" idx="13" hasCustomPrompt="1"/>
          </p:nvPr>
        </p:nvSpPr>
        <p:spPr>
          <a:xfrm>
            <a:off x="1787632" y="4223637"/>
            <a:ext cx="1575131" cy="144335"/>
          </a:xfrm>
          <a:prstGeom prst="rect">
            <a:avLst/>
          </a:prstGeom>
        </p:spPr>
        <p:txBody>
          <a:bodyPr lIns="0" tIns="0" rIns="0" bIns="0">
            <a:spAutoFit/>
          </a:bodyPr>
          <a:lstStyle>
            <a:lvl1pPr marL="0" indent="0">
              <a:buNone/>
              <a:defRPr sz="938">
                <a:solidFill>
                  <a:schemeClr val="accent4"/>
                </a:solidFill>
              </a:defRPr>
            </a:lvl1pPr>
          </a:lstStyle>
          <a:p>
            <a:pPr lvl="0"/>
            <a:r>
              <a:rPr lang="nb-NO" dirty="0"/>
              <a:t>06.12.2017</a:t>
            </a:r>
          </a:p>
        </p:txBody>
      </p:sp>
      <p:sp>
        <p:nvSpPr>
          <p:cNvPr id="15" name="Plassholder for tekst 12">
            <a:extLst>
              <a:ext uri="{FF2B5EF4-FFF2-40B4-BE49-F238E27FC236}">
                <a16:creationId xmlns:a16="http://schemas.microsoft.com/office/drawing/2014/main" id="{F0E40FAC-DF77-434E-86EF-C54ECA3869D8}"/>
              </a:ext>
            </a:extLst>
          </p:cNvPr>
          <p:cNvSpPr>
            <a:spLocks noGrp="1"/>
          </p:cNvSpPr>
          <p:nvPr>
            <p:ph type="body" sz="quarter" idx="14"/>
          </p:nvPr>
        </p:nvSpPr>
        <p:spPr>
          <a:xfrm>
            <a:off x="1787634" y="3109338"/>
            <a:ext cx="7807127" cy="600293"/>
          </a:xfrm>
        </p:spPr>
        <p:txBody>
          <a:bodyPr lIns="0" tIns="0" rIns="0" bIns="0" anchor="b" anchorCtr="0">
            <a:spAutoFit/>
          </a:bodyPr>
          <a:lstStyle>
            <a:lvl1pPr marL="0" indent="0">
              <a:lnSpc>
                <a:spcPct val="100000"/>
              </a:lnSpc>
              <a:spcBef>
                <a:spcPts val="0"/>
              </a:spcBef>
              <a:spcAft>
                <a:spcPts val="0"/>
              </a:spcAft>
              <a:buNone/>
              <a:defRPr sz="3901">
                <a:solidFill>
                  <a:schemeClr val="accent1"/>
                </a:solidFill>
              </a:defRPr>
            </a:lvl1pPr>
          </a:lstStyle>
          <a:p>
            <a:pPr lvl="0"/>
            <a:r>
              <a:rPr lang="nb-NO" smtClean="0"/>
              <a:t>Klikk for å redigere tekststiler i malen</a:t>
            </a:r>
          </a:p>
        </p:txBody>
      </p:sp>
      <p:sp>
        <p:nvSpPr>
          <p:cNvPr id="17" name="Plassholder for tekst 15">
            <a:extLst>
              <a:ext uri="{FF2B5EF4-FFF2-40B4-BE49-F238E27FC236}">
                <a16:creationId xmlns:a16="http://schemas.microsoft.com/office/drawing/2014/main" id="{6F12FC5E-4545-42F2-9348-0E18A3CB2D96}"/>
              </a:ext>
            </a:extLst>
          </p:cNvPr>
          <p:cNvSpPr>
            <a:spLocks noGrp="1"/>
          </p:cNvSpPr>
          <p:nvPr>
            <p:ph type="body" sz="quarter" idx="15"/>
          </p:nvPr>
        </p:nvSpPr>
        <p:spPr>
          <a:xfrm>
            <a:off x="1787634" y="3772329"/>
            <a:ext cx="7807127" cy="311752"/>
          </a:xfrm>
        </p:spPr>
        <p:txBody>
          <a:bodyPr lIns="0" tIns="0" rIns="0" bIns="0">
            <a:spAutoFit/>
          </a:bodyPr>
          <a:lstStyle>
            <a:lvl1pPr marL="0" indent="0">
              <a:lnSpc>
                <a:spcPct val="100000"/>
              </a:lnSpc>
              <a:spcBef>
                <a:spcPts val="0"/>
              </a:spcBef>
              <a:spcAft>
                <a:spcPts val="0"/>
              </a:spcAft>
              <a:buNone/>
              <a:defRPr sz="2026">
                <a:solidFill>
                  <a:schemeClr val="accent4"/>
                </a:solidFill>
              </a:defRPr>
            </a:lvl1pPr>
          </a:lstStyle>
          <a:p>
            <a:pPr lvl="0"/>
            <a:r>
              <a:rPr lang="nb-NO" smtClean="0"/>
              <a:t>Klikk for å redigere tekststiler i malen</a:t>
            </a:r>
          </a:p>
        </p:txBody>
      </p:sp>
    </p:spTree>
    <p:extLst>
      <p:ext uri="{BB962C8B-B14F-4D97-AF65-F5344CB8AC3E}">
        <p14:creationId xmlns:p14="http://schemas.microsoft.com/office/powerpoint/2010/main" val="33881950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Overskrift og innhold (to spal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73DB64-FA9A-4917-B9BC-FDBF51ACBCB3}"/>
              </a:ext>
            </a:extLst>
          </p:cNvPr>
          <p:cNvSpPr>
            <a:spLocks noGrp="1"/>
          </p:cNvSpPr>
          <p:nvPr>
            <p:ph type="title"/>
          </p:nvPr>
        </p:nvSpPr>
        <p:spPr>
          <a:xfrm>
            <a:off x="761256" y="315914"/>
            <a:ext cx="5122403" cy="1157511"/>
          </a:xfrm>
        </p:spPr>
        <p:txBody>
          <a:bodyPr/>
          <a:lstStyle/>
          <a:p>
            <a:r>
              <a:rPr lang="nb-NO"/>
              <a:t>Klikk for å redigere tittelstil</a:t>
            </a:r>
            <a:endParaRPr lang="nn-NO" dirty="0"/>
          </a:p>
        </p:txBody>
      </p:sp>
      <p:sp>
        <p:nvSpPr>
          <p:cNvPr id="5" name="Plassholder for dato 4">
            <a:extLst>
              <a:ext uri="{FF2B5EF4-FFF2-40B4-BE49-F238E27FC236}">
                <a16:creationId xmlns:a16="http://schemas.microsoft.com/office/drawing/2014/main" id="{12F3F69F-D631-411F-BFF5-5611D6D8FD1E}"/>
              </a:ext>
            </a:extLst>
          </p:cNvPr>
          <p:cNvSpPr>
            <a:spLocks noGrp="1"/>
          </p:cNvSpPr>
          <p:nvPr>
            <p:ph type="dt" sz="half" idx="10"/>
          </p:nvPr>
        </p:nvSpPr>
        <p:spPr>
          <a:xfrm>
            <a:off x="5645915" y="6469151"/>
            <a:ext cx="900172" cy="80772"/>
          </a:xfrm>
          <a:prstGeom prst="rect">
            <a:avLst/>
          </a:prstGeom>
        </p:spPr>
        <p:txBody>
          <a:bodyPr/>
          <a:lstStyle/>
          <a:p>
            <a:endParaRPr lang="nn-NO"/>
          </a:p>
        </p:txBody>
      </p:sp>
      <p:sp>
        <p:nvSpPr>
          <p:cNvPr id="6" name="Plassholder for bunntekst 5">
            <a:extLst>
              <a:ext uri="{FF2B5EF4-FFF2-40B4-BE49-F238E27FC236}">
                <a16:creationId xmlns:a16="http://schemas.microsoft.com/office/drawing/2014/main" id="{F8A3F24D-DD5A-4BBF-970B-80B97882D369}"/>
              </a:ext>
            </a:extLst>
          </p:cNvPr>
          <p:cNvSpPr>
            <a:spLocks noGrp="1"/>
          </p:cNvSpPr>
          <p:nvPr>
            <p:ph type="ftr" sz="quarter" idx="11"/>
          </p:nvPr>
        </p:nvSpPr>
        <p:spPr>
          <a:xfrm>
            <a:off x="761257" y="6469151"/>
            <a:ext cx="900172" cy="80772"/>
          </a:xfrm>
          <a:prstGeom prst="rect">
            <a:avLst/>
          </a:prstGeom>
        </p:spPr>
        <p:txBody>
          <a:bodyPr/>
          <a:lstStyle/>
          <a:p>
            <a:r>
              <a:rPr lang="nn-NO"/>
              <a:t>Helsedirektoratet</a:t>
            </a:r>
          </a:p>
        </p:txBody>
      </p:sp>
      <p:sp>
        <p:nvSpPr>
          <p:cNvPr id="7" name="Plassholder for lysbildenummer 6">
            <a:extLst>
              <a:ext uri="{FF2B5EF4-FFF2-40B4-BE49-F238E27FC236}">
                <a16:creationId xmlns:a16="http://schemas.microsoft.com/office/drawing/2014/main" id="{0E7D622E-D661-4849-BC9C-58B238BE9AE2}"/>
              </a:ext>
            </a:extLst>
          </p:cNvPr>
          <p:cNvSpPr>
            <a:spLocks noGrp="1"/>
          </p:cNvSpPr>
          <p:nvPr>
            <p:ph type="sldNum" sz="quarter" idx="12"/>
          </p:nvPr>
        </p:nvSpPr>
        <p:spPr>
          <a:xfrm>
            <a:off x="10530573" y="6498528"/>
            <a:ext cx="900172" cy="80772"/>
          </a:xfrm>
          <a:prstGeom prst="rect">
            <a:avLst/>
          </a:prstGeom>
        </p:spPr>
        <p:txBody>
          <a:bodyPr/>
          <a:lstStyle/>
          <a:p>
            <a:fld id="{1670A82E-6091-4B79-BDC9-9FEC8E0D8D32}" type="slidenum">
              <a:rPr lang="nn-NO" smtClean="0"/>
              <a:pPr/>
              <a:t>‹#›</a:t>
            </a:fld>
            <a:endParaRPr lang="nn-NO"/>
          </a:p>
        </p:txBody>
      </p:sp>
      <p:sp>
        <p:nvSpPr>
          <p:cNvPr id="8" name="Plassholder for innhold 2">
            <a:extLst>
              <a:ext uri="{FF2B5EF4-FFF2-40B4-BE49-F238E27FC236}">
                <a16:creationId xmlns:a16="http://schemas.microsoft.com/office/drawing/2014/main" id="{AA586D02-CE2A-48B0-AB3E-02553004D628}"/>
              </a:ext>
            </a:extLst>
          </p:cNvPr>
          <p:cNvSpPr>
            <a:spLocks noGrp="1"/>
          </p:cNvSpPr>
          <p:nvPr>
            <p:ph idx="1"/>
          </p:nvPr>
        </p:nvSpPr>
        <p:spPr>
          <a:xfrm>
            <a:off x="761256" y="1917701"/>
            <a:ext cx="5122403" cy="442410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10" name="Plassholder for innhold 2">
            <a:extLst>
              <a:ext uri="{FF2B5EF4-FFF2-40B4-BE49-F238E27FC236}">
                <a16:creationId xmlns:a16="http://schemas.microsoft.com/office/drawing/2014/main" id="{0EDEDCD0-140E-4CA0-9E8E-4047CEFB2EB8}"/>
              </a:ext>
            </a:extLst>
          </p:cNvPr>
          <p:cNvSpPr>
            <a:spLocks noGrp="1"/>
          </p:cNvSpPr>
          <p:nvPr>
            <p:ph idx="13"/>
          </p:nvPr>
        </p:nvSpPr>
        <p:spPr>
          <a:xfrm>
            <a:off x="6301197" y="1917701"/>
            <a:ext cx="5122403" cy="442410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12" name="Plassholder for tekst 11">
            <a:extLst>
              <a:ext uri="{FF2B5EF4-FFF2-40B4-BE49-F238E27FC236}">
                <a16:creationId xmlns:a16="http://schemas.microsoft.com/office/drawing/2014/main" id="{543B2193-A04A-49FA-B3BA-B0A5CB5E9609}"/>
              </a:ext>
            </a:extLst>
          </p:cNvPr>
          <p:cNvSpPr>
            <a:spLocks noGrp="1"/>
          </p:cNvSpPr>
          <p:nvPr>
            <p:ph type="body" sz="quarter" idx="14" hasCustomPrompt="1"/>
          </p:nvPr>
        </p:nvSpPr>
        <p:spPr>
          <a:xfrm>
            <a:off x="6301197" y="315914"/>
            <a:ext cx="5122403" cy="1157511"/>
          </a:xfrm>
        </p:spPr>
        <p:txBody>
          <a:bodyPr anchor="b" anchorCtr="0"/>
          <a:lstStyle>
            <a:lvl1pPr marL="0" indent="0">
              <a:buNone/>
              <a:defRPr/>
            </a:lvl1pPr>
          </a:lstStyle>
          <a:p>
            <a:pPr lvl="0"/>
            <a:r>
              <a:rPr kumimoji="0" lang="nb-NO" sz="2624" b="1" i="0" u="none" strike="noStrike" kern="1200" cap="none" spc="0" normalizeH="0" baseline="0" noProof="0" dirty="0">
                <a:ln>
                  <a:noFill/>
                </a:ln>
                <a:solidFill>
                  <a:srgbClr val="202020"/>
                </a:solidFill>
                <a:effectLst/>
                <a:uLnTx/>
                <a:uFillTx/>
                <a:latin typeface="+mn-lt"/>
                <a:ea typeface="+mj-ea"/>
                <a:cs typeface="+mj-cs"/>
              </a:rPr>
              <a:t>Klikk for å redigere tittelstil</a:t>
            </a:r>
            <a:endParaRPr lang="nb-NO" dirty="0"/>
          </a:p>
        </p:txBody>
      </p:sp>
    </p:spTree>
    <p:extLst>
      <p:ext uri="{BB962C8B-B14F-4D97-AF65-F5344CB8AC3E}">
        <p14:creationId xmlns:p14="http://schemas.microsoft.com/office/powerpoint/2010/main" val="22660275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15460" y="1505162"/>
            <a:ext cx="10160523" cy="4554527"/>
          </a:xfrm>
          <a:solidFill>
            <a:schemeClr val="bg1">
              <a:lumMod val="65000"/>
            </a:schemeClr>
          </a:solidFill>
        </p:spPr>
        <p:txBody>
          <a:bodyPr anchor="t"/>
          <a:lstStyle>
            <a:lvl1pPr marL="0" indent="0" algn="ctr">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nb-NO" smtClean="0"/>
              <a:t>Klikk ikonet for å legge til et bilde</a:t>
            </a:r>
            <a:endParaRPr lang="en-US" dirty="0"/>
          </a:p>
        </p:txBody>
      </p:sp>
      <p:sp>
        <p:nvSpPr>
          <p:cNvPr id="7" name="Title 1">
            <a:extLst>
              <a:ext uri="{FF2B5EF4-FFF2-40B4-BE49-F238E27FC236}">
                <a16:creationId xmlns:a16="http://schemas.microsoft.com/office/drawing/2014/main" id="{AD4FCC46-56CB-4D81-8A0F-DB762CFE828D}"/>
              </a:ext>
            </a:extLst>
          </p:cNvPr>
          <p:cNvSpPr>
            <a:spLocks noGrp="1"/>
          </p:cNvSpPr>
          <p:nvPr>
            <p:ph type="title"/>
          </p:nvPr>
        </p:nvSpPr>
        <p:spPr>
          <a:xfrm>
            <a:off x="1015459" y="655758"/>
            <a:ext cx="10515600" cy="769441"/>
          </a:xfrm>
        </p:spPr>
        <p:txBody>
          <a:bodyPr>
            <a:spAutoFit/>
          </a:bodyPr>
          <a:lstStyle>
            <a:lvl1pPr>
              <a:defRPr/>
            </a:lvl1pPr>
          </a:lstStyle>
          <a:p>
            <a:r>
              <a:rPr lang="nb-NO" smtClean="0"/>
              <a:t>Klikk for å redigere tittelstil</a:t>
            </a:r>
            <a:endParaRPr lang="en-US" dirty="0"/>
          </a:p>
        </p:txBody>
      </p:sp>
    </p:spTree>
    <p:extLst>
      <p:ext uri="{BB962C8B-B14F-4D97-AF65-F5344CB8AC3E}">
        <p14:creationId xmlns:p14="http://schemas.microsoft.com/office/powerpoint/2010/main" val="32979385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tel (hvit og blå)">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256" y="801101"/>
            <a:ext cx="2565064" cy="335280"/>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18059" y="743494"/>
            <a:ext cx="5052399" cy="5053595"/>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257" y="1740239"/>
            <a:ext cx="5334744" cy="1592743"/>
          </a:xfrm>
        </p:spPr>
        <p:txBody>
          <a:bodyPr wrap="square" anchor="t" anchorCtr="0">
            <a:normAutofit/>
          </a:bodyPr>
          <a:lstStyle>
            <a:lvl1pPr algn="l">
              <a:lnSpc>
                <a:spcPct val="90000"/>
              </a:lnSpc>
              <a:defRPr sz="4349">
                <a:solidFill>
                  <a:srgbClr val="202020"/>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258" y="3733007"/>
            <a:ext cx="5330377" cy="315471"/>
          </a:xfrm>
        </p:spPr>
        <p:txBody>
          <a:bodyPr wrap="square">
            <a:normAutofit/>
          </a:bodyPr>
          <a:lstStyle>
            <a:lvl1pPr marL="0" indent="0" algn="l">
              <a:buNone/>
              <a:defRPr sz="1575">
                <a:solidFill>
                  <a:srgbClr val="202020"/>
                </a:solidFill>
              </a:defRPr>
            </a:lvl1pPr>
            <a:lvl2pPr marL="342860" indent="0" algn="ctr">
              <a:buNone/>
              <a:defRPr sz="1500"/>
            </a:lvl2pPr>
            <a:lvl3pPr marL="685720" indent="0" algn="ctr">
              <a:buNone/>
              <a:defRPr sz="1350"/>
            </a:lvl3pPr>
            <a:lvl4pPr marL="1028580" indent="0" algn="ctr">
              <a:buNone/>
              <a:defRPr sz="1200"/>
            </a:lvl4pPr>
            <a:lvl5pPr marL="1371440" indent="0" algn="ctr">
              <a:buNone/>
              <a:defRPr sz="1200"/>
            </a:lvl5pPr>
            <a:lvl6pPr marL="1714300" indent="0" algn="ctr">
              <a:buNone/>
              <a:defRPr sz="1200"/>
            </a:lvl6pPr>
            <a:lvl7pPr marL="2057160" indent="0" algn="ctr">
              <a:buNone/>
              <a:defRPr sz="1200"/>
            </a:lvl7pPr>
            <a:lvl8pPr marL="2400020" indent="0" algn="ctr">
              <a:buNone/>
              <a:defRPr sz="1200"/>
            </a:lvl8pPr>
            <a:lvl9pPr marL="2742879" indent="0" algn="ctr">
              <a:buNone/>
              <a:defRPr sz="1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258" y="5248509"/>
            <a:ext cx="5330377" cy="215443"/>
          </a:xfrm>
        </p:spPr>
        <p:txBody>
          <a:bodyPr wrap="square">
            <a:normAutofit/>
          </a:bodyPr>
          <a:lstStyle>
            <a:lvl1pPr marL="0" indent="0">
              <a:buNone/>
              <a:defRPr sz="1050">
                <a:solidFill>
                  <a:srgbClr val="202020"/>
                </a:solidFill>
              </a:defRPr>
            </a:lvl1pPr>
          </a:lstStyle>
          <a:p>
            <a:pPr lvl="0"/>
            <a:r>
              <a:rPr lang="nb-NO" noProof="0" dirty="0"/>
              <a:t>Navn Etternavn, stillingstittel Helsedirektoratet</a:t>
            </a:r>
          </a:p>
        </p:txBody>
      </p:sp>
      <p:sp>
        <p:nvSpPr>
          <p:cNvPr id="17" name="Rektangel 16">
            <a:extLst>
              <a:ext uri="{FF2B5EF4-FFF2-40B4-BE49-F238E27FC236}">
                <a16:creationId xmlns:a16="http://schemas.microsoft.com/office/drawing/2014/main" id="{4C6D8785-5A5E-418E-A3EF-EB3ED901F279}"/>
              </a:ext>
            </a:extLst>
          </p:cNvPr>
          <p:cNvSpPr/>
          <p:nvPr userDrawn="1"/>
        </p:nvSpPr>
        <p:spPr>
          <a:xfrm>
            <a:off x="761257" y="3458234"/>
            <a:ext cx="5334744" cy="7201"/>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8" tIns="17144" rIns="34288" bIns="17144" numCol="1" spcCol="0" rtlCol="0" fromWordArt="0" anchor="ctr" anchorCtr="0" forceAA="0" compatLnSpc="1">
            <a:prstTxWarp prst="textNoShape">
              <a:avLst/>
            </a:prstTxWarp>
            <a:noAutofit/>
          </a:bodyPr>
          <a:lstStyle/>
          <a:p>
            <a:pPr algn="ctr" defTabSz="685720"/>
            <a:endParaRPr lang="nb-NO" sz="1350">
              <a:solidFill>
                <a:prstClr val="white"/>
              </a:solidFill>
            </a:endParaRPr>
          </a:p>
        </p:txBody>
      </p:sp>
    </p:spTree>
    <p:extLst>
      <p:ext uri="{BB962C8B-B14F-4D97-AF65-F5344CB8AC3E}">
        <p14:creationId xmlns:p14="http://schemas.microsoft.com/office/powerpoint/2010/main" val="5759673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tel (hvit og grønn)">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256" y="801101"/>
            <a:ext cx="2565064" cy="335280"/>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18059" y="743494"/>
            <a:ext cx="5052399" cy="5053595"/>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257" y="1740239"/>
            <a:ext cx="5334744" cy="1592743"/>
          </a:xfrm>
        </p:spPr>
        <p:txBody>
          <a:bodyPr wrap="square" anchor="t" anchorCtr="0">
            <a:normAutofit/>
          </a:bodyPr>
          <a:lstStyle>
            <a:lvl1pPr algn="l">
              <a:lnSpc>
                <a:spcPct val="90000"/>
              </a:lnSpc>
              <a:defRPr sz="4349">
                <a:solidFill>
                  <a:srgbClr val="202020"/>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258" y="3733007"/>
            <a:ext cx="5330377" cy="315471"/>
          </a:xfrm>
        </p:spPr>
        <p:txBody>
          <a:bodyPr wrap="square">
            <a:normAutofit/>
          </a:bodyPr>
          <a:lstStyle>
            <a:lvl1pPr marL="0" indent="0" algn="l">
              <a:buNone/>
              <a:defRPr sz="1575">
                <a:solidFill>
                  <a:srgbClr val="202020"/>
                </a:solidFill>
              </a:defRPr>
            </a:lvl1pPr>
            <a:lvl2pPr marL="342860" indent="0" algn="ctr">
              <a:buNone/>
              <a:defRPr sz="1500"/>
            </a:lvl2pPr>
            <a:lvl3pPr marL="685720" indent="0" algn="ctr">
              <a:buNone/>
              <a:defRPr sz="1350"/>
            </a:lvl3pPr>
            <a:lvl4pPr marL="1028580" indent="0" algn="ctr">
              <a:buNone/>
              <a:defRPr sz="1200"/>
            </a:lvl4pPr>
            <a:lvl5pPr marL="1371440" indent="0" algn="ctr">
              <a:buNone/>
              <a:defRPr sz="1200"/>
            </a:lvl5pPr>
            <a:lvl6pPr marL="1714300" indent="0" algn="ctr">
              <a:buNone/>
              <a:defRPr sz="1200"/>
            </a:lvl6pPr>
            <a:lvl7pPr marL="2057160" indent="0" algn="ctr">
              <a:buNone/>
              <a:defRPr sz="1200"/>
            </a:lvl7pPr>
            <a:lvl8pPr marL="2400020" indent="0" algn="ctr">
              <a:buNone/>
              <a:defRPr sz="1200"/>
            </a:lvl8pPr>
            <a:lvl9pPr marL="2742879" indent="0" algn="ctr">
              <a:buNone/>
              <a:defRPr sz="1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258" y="5248509"/>
            <a:ext cx="5330377" cy="215443"/>
          </a:xfrm>
        </p:spPr>
        <p:txBody>
          <a:bodyPr wrap="square">
            <a:normAutofit/>
          </a:bodyPr>
          <a:lstStyle>
            <a:lvl1pPr marL="0" indent="0">
              <a:buNone/>
              <a:defRPr sz="1050">
                <a:solidFill>
                  <a:srgbClr val="202020"/>
                </a:solidFill>
              </a:defRPr>
            </a:lvl1pPr>
          </a:lstStyle>
          <a:p>
            <a:pPr lvl="0"/>
            <a:r>
              <a:rPr lang="nb-NO" noProof="0" dirty="0"/>
              <a:t>Navn Etternavn, stillingstittel Helsedirektoratet</a:t>
            </a:r>
          </a:p>
        </p:txBody>
      </p:sp>
      <p:sp>
        <p:nvSpPr>
          <p:cNvPr id="9" name="Rektangel 8">
            <a:extLst>
              <a:ext uri="{FF2B5EF4-FFF2-40B4-BE49-F238E27FC236}">
                <a16:creationId xmlns:a16="http://schemas.microsoft.com/office/drawing/2014/main" id="{D11DE7D1-8C9D-4D67-939F-CB5E940EBE45}"/>
              </a:ext>
            </a:extLst>
          </p:cNvPr>
          <p:cNvSpPr/>
          <p:nvPr userDrawn="1"/>
        </p:nvSpPr>
        <p:spPr>
          <a:xfrm>
            <a:off x="761257" y="3458234"/>
            <a:ext cx="5334744" cy="7201"/>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8" tIns="17144" rIns="34288" bIns="17144" numCol="1" spcCol="0" rtlCol="0" fromWordArt="0" anchor="ctr" anchorCtr="0" forceAA="0" compatLnSpc="1">
            <a:prstTxWarp prst="textNoShape">
              <a:avLst/>
            </a:prstTxWarp>
            <a:noAutofit/>
          </a:bodyPr>
          <a:lstStyle/>
          <a:p>
            <a:pPr algn="ctr" defTabSz="685720"/>
            <a:endParaRPr lang="nb-NO" sz="1350">
              <a:solidFill>
                <a:prstClr val="white"/>
              </a:solidFill>
            </a:endParaRPr>
          </a:p>
        </p:txBody>
      </p:sp>
    </p:spTree>
    <p:extLst>
      <p:ext uri="{BB962C8B-B14F-4D97-AF65-F5344CB8AC3E}">
        <p14:creationId xmlns:p14="http://schemas.microsoft.com/office/powerpoint/2010/main" val="536225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tel (mørk blå)">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B6E0B6F-F123-4914-BBE9-0E2AF05653C9}"/>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256" y="801101"/>
            <a:ext cx="2565064" cy="335280"/>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18059" y="743494"/>
            <a:ext cx="5052399" cy="5053595"/>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257" y="1740239"/>
            <a:ext cx="5334744" cy="1592743"/>
          </a:xfrm>
        </p:spPr>
        <p:txBody>
          <a:bodyPr wrap="square" anchor="t" anchorCtr="0">
            <a:normAutofit/>
          </a:bodyPr>
          <a:lstStyle>
            <a:lvl1pPr algn="l">
              <a:lnSpc>
                <a:spcPct val="90000"/>
              </a:lnSpc>
              <a:defRPr sz="4349">
                <a:solidFill>
                  <a:schemeClr val="bg1"/>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258" y="3733007"/>
            <a:ext cx="5330377" cy="315471"/>
          </a:xfrm>
        </p:spPr>
        <p:txBody>
          <a:bodyPr wrap="square">
            <a:normAutofit/>
          </a:bodyPr>
          <a:lstStyle>
            <a:lvl1pPr marL="0" indent="0" algn="l">
              <a:buNone/>
              <a:defRPr sz="1575">
                <a:solidFill>
                  <a:schemeClr val="bg1"/>
                </a:solidFill>
              </a:defRPr>
            </a:lvl1pPr>
            <a:lvl2pPr marL="342860" indent="0" algn="ctr">
              <a:buNone/>
              <a:defRPr sz="1500"/>
            </a:lvl2pPr>
            <a:lvl3pPr marL="685720" indent="0" algn="ctr">
              <a:buNone/>
              <a:defRPr sz="1350"/>
            </a:lvl3pPr>
            <a:lvl4pPr marL="1028580" indent="0" algn="ctr">
              <a:buNone/>
              <a:defRPr sz="1200"/>
            </a:lvl4pPr>
            <a:lvl5pPr marL="1371440" indent="0" algn="ctr">
              <a:buNone/>
              <a:defRPr sz="1200"/>
            </a:lvl5pPr>
            <a:lvl6pPr marL="1714300" indent="0" algn="ctr">
              <a:buNone/>
              <a:defRPr sz="1200"/>
            </a:lvl6pPr>
            <a:lvl7pPr marL="2057160" indent="0" algn="ctr">
              <a:buNone/>
              <a:defRPr sz="1200"/>
            </a:lvl7pPr>
            <a:lvl8pPr marL="2400020" indent="0" algn="ctr">
              <a:buNone/>
              <a:defRPr sz="1200"/>
            </a:lvl8pPr>
            <a:lvl9pPr marL="2742879" indent="0" algn="ctr">
              <a:buNone/>
              <a:defRPr sz="1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258" y="5248509"/>
            <a:ext cx="5330377" cy="215443"/>
          </a:xfrm>
        </p:spPr>
        <p:txBody>
          <a:bodyPr wrap="square">
            <a:normAutofit/>
          </a:bodyPr>
          <a:lstStyle>
            <a:lvl1pPr marL="0" indent="0">
              <a:buNone/>
              <a:defRPr sz="1050">
                <a:solidFill>
                  <a:schemeClr val="bg1"/>
                </a:solidFill>
              </a:defRPr>
            </a:lvl1pPr>
          </a:lstStyle>
          <a:p>
            <a:pPr lvl="0"/>
            <a:r>
              <a:rPr lang="nb-NO" noProof="0" dirty="0"/>
              <a:t>Navn Etternavn, stillingstittel Helsedirektoratet</a:t>
            </a:r>
          </a:p>
        </p:txBody>
      </p:sp>
      <p:sp>
        <p:nvSpPr>
          <p:cNvPr id="9" name="Rektangel 8">
            <a:extLst>
              <a:ext uri="{FF2B5EF4-FFF2-40B4-BE49-F238E27FC236}">
                <a16:creationId xmlns:a16="http://schemas.microsoft.com/office/drawing/2014/main" id="{DB41CECB-54C1-4DFF-88AC-5417CD54C13B}"/>
              </a:ext>
            </a:extLst>
          </p:cNvPr>
          <p:cNvSpPr/>
          <p:nvPr userDrawn="1"/>
        </p:nvSpPr>
        <p:spPr>
          <a:xfrm>
            <a:off x="761257" y="3458234"/>
            <a:ext cx="5334744" cy="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8" tIns="17144" rIns="34288" bIns="17144" numCol="1" spcCol="0" rtlCol="0" fromWordArt="0" anchor="ctr" anchorCtr="0" forceAA="0" compatLnSpc="1">
            <a:prstTxWarp prst="textNoShape">
              <a:avLst/>
            </a:prstTxWarp>
            <a:noAutofit/>
          </a:bodyPr>
          <a:lstStyle/>
          <a:p>
            <a:pPr algn="ctr" defTabSz="685720"/>
            <a:endParaRPr lang="nb-NO" sz="1350">
              <a:solidFill>
                <a:prstClr val="white"/>
              </a:solidFill>
            </a:endParaRPr>
          </a:p>
        </p:txBody>
      </p:sp>
    </p:spTree>
    <p:extLst>
      <p:ext uri="{BB962C8B-B14F-4D97-AF65-F5344CB8AC3E}">
        <p14:creationId xmlns:p14="http://schemas.microsoft.com/office/powerpoint/2010/main" val="2010666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killeside blågr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A745DB-83D6-4C7A-98A5-A53C5B594DAC}"/>
              </a:ext>
            </a:extLst>
          </p:cNvPr>
          <p:cNvSpPr/>
          <p:nvPr userDrawn="1"/>
        </p:nvSpPr>
        <p:spPr>
          <a:xfrm>
            <a:off x="289163" y="1886854"/>
            <a:ext cx="11611163" cy="46811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dirty="0"/>
          </a:p>
        </p:txBody>
      </p:sp>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9" name="Plassholder for tekst 12">
            <a:extLst>
              <a:ext uri="{FF2B5EF4-FFF2-40B4-BE49-F238E27FC236}">
                <a16:creationId xmlns:a16="http://schemas.microsoft.com/office/drawing/2014/main" id="{C935626B-B2F0-4C1D-B10F-C71FBA0ED987}"/>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smtClean="0"/>
              <a:t>Klikk for å redigere tekststiler i malen</a:t>
            </a:r>
          </a:p>
        </p:txBody>
      </p:sp>
      <p:sp>
        <p:nvSpPr>
          <p:cNvPr id="10" name="Plassholder for tekst 15">
            <a:extLst>
              <a:ext uri="{FF2B5EF4-FFF2-40B4-BE49-F238E27FC236}">
                <a16:creationId xmlns:a16="http://schemas.microsoft.com/office/drawing/2014/main" id="{21AA3D13-F0CA-4E21-B27D-43A764962A55}"/>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smtClean="0"/>
              <a:t>Klikk for å redigere tekststiler i malen</a:t>
            </a:r>
          </a:p>
        </p:txBody>
      </p:sp>
    </p:spTree>
    <p:extLst>
      <p:ext uri="{BB962C8B-B14F-4D97-AF65-F5344CB8AC3E}">
        <p14:creationId xmlns:p14="http://schemas.microsoft.com/office/powerpoint/2010/main" val="3692579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3871"/>
                </a:solidFill>
              </a:defRPr>
            </a:lvl1pPr>
            <a:lvl2pPr>
              <a:defRPr sz="2400">
                <a:solidFill>
                  <a:srgbClr val="003871"/>
                </a:solidFill>
              </a:defRPr>
            </a:lvl2pPr>
            <a:lvl3pPr>
              <a:defRPr sz="2000">
                <a:solidFill>
                  <a:srgbClr val="003871"/>
                </a:solidFill>
              </a:defRPr>
            </a:lvl3pPr>
            <a:lvl4pPr>
              <a:defRPr sz="1800">
                <a:solidFill>
                  <a:srgbClr val="003871"/>
                </a:solidFill>
              </a:defRPr>
            </a:lvl4pPr>
            <a:lvl5pPr>
              <a:defRPr sz="1800">
                <a:solidFill>
                  <a:srgbClr val="003871"/>
                </a:solidFill>
              </a:defRPr>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3871"/>
                </a:solidFill>
              </a:defRPr>
            </a:lvl1pPr>
            <a:lvl2pPr>
              <a:defRPr sz="2400">
                <a:solidFill>
                  <a:srgbClr val="003871"/>
                </a:solidFill>
              </a:defRPr>
            </a:lvl2pPr>
            <a:lvl3pPr>
              <a:defRPr sz="2000">
                <a:solidFill>
                  <a:srgbClr val="003871"/>
                </a:solidFill>
              </a:defRPr>
            </a:lvl3pPr>
            <a:lvl4pPr>
              <a:defRPr sz="1800">
                <a:solidFill>
                  <a:srgbClr val="003871"/>
                </a:solidFill>
              </a:defRPr>
            </a:lvl4pPr>
            <a:lvl5pPr>
              <a:defRPr sz="1800">
                <a:solidFill>
                  <a:srgbClr val="003871"/>
                </a:solidFill>
              </a:defRPr>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pic>
        <p:nvPicPr>
          <p:cNvPr id="9" name="Picture 8" descr="PP_FHI_mal_254x195.png"/>
          <p:cNvPicPr>
            <a:picLocks noChangeAspect="1"/>
          </p:cNvPicPr>
          <p:nvPr/>
        </p:nvPicPr>
        <p:blipFill>
          <a:blip r:embed="rId2"/>
          <a:stretch>
            <a:fillRect/>
          </a:stretch>
        </p:blipFill>
        <p:spPr>
          <a:xfrm>
            <a:off x="0" y="6513576"/>
            <a:ext cx="12192000" cy="344424"/>
          </a:xfrm>
          <a:prstGeom prst="rect">
            <a:avLst/>
          </a:prstGeom>
        </p:spPr>
      </p:pic>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8" name="Rectangle 7"/>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3"/>
          <a:stretch>
            <a:fillRect/>
          </a:stretch>
        </p:blipFill>
        <p:spPr>
          <a:xfrm>
            <a:off x="60474" y="6570569"/>
            <a:ext cx="1537219" cy="223365"/>
          </a:xfrm>
          <a:prstGeom prst="rect">
            <a:avLst/>
          </a:prstGeom>
        </p:spPr>
      </p:pic>
      <p:cxnSp>
        <p:nvCxnSpPr>
          <p:cNvPr id="11" name="Straight Connector 10"/>
          <p:cNvCxnSpPr/>
          <p:nvPr/>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3" name="Rectangle 12"/>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4" name="Picture 13" descr="Logo negativ.png"/>
          <p:cNvPicPr>
            <a:picLocks noChangeAspect="1"/>
          </p:cNvPicPr>
          <p:nvPr userDrawn="1"/>
        </p:nvPicPr>
        <p:blipFill>
          <a:blip r:embed="rId3"/>
          <a:stretch>
            <a:fillRect/>
          </a:stretch>
        </p:blipFill>
        <p:spPr>
          <a:xfrm>
            <a:off x="60474" y="6570569"/>
            <a:ext cx="1537219" cy="223365"/>
          </a:xfrm>
          <a:prstGeom prst="rect">
            <a:avLst/>
          </a:prstGeom>
        </p:spPr>
      </p:pic>
      <p:cxnSp>
        <p:nvCxnSpPr>
          <p:cNvPr id="15" name="Straight Connector 14"/>
          <p:cNvCxnSpPr/>
          <p:nvPr userDrawn="1"/>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431623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tel (grønn)">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B6E0B6F-F123-4914-BBE9-0E2AF05653C9}"/>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256" y="801101"/>
            <a:ext cx="2565064" cy="335280"/>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18059" y="743494"/>
            <a:ext cx="5052399" cy="5053595"/>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257" y="1740239"/>
            <a:ext cx="5334744" cy="1592743"/>
          </a:xfrm>
        </p:spPr>
        <p:txBody>
          <a:bodyPr wrap="square" anchor="t" anchorCtr="0">
            <a:normAutofit/>
          </a:bodyPr>
          <a:lstStyle>
            <a:lvl1pPr algn="l">
              <a:lnSpc>
                <a:spcPct val="90000"/>
              </a:lnSpc>
              <a:defRPr sz="4349">
                <a:solidFill>
                  <a:schemeClr val="bg1"/>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258" y="3733007"/>
            <a:ext cx="5330377" cy="315471"/>
          </a:xfrm>
        </p:spPr>
        <p:txBody>
          <a:bodyPr wrap="square">
            <a:normAutofit/>
          </a:bodyPr>
          <a:lstStyle>
            <a:lvl1pPr marL="0" indent="0" algn="l">
              <a:buNone/>
              <a:defRPr sz="1575">
                <a:solidFill>
                  <a:schemeClr val="bg1"/>
                </a:solidFill>
              </a:defRPr>
            </a:lvl1pPr>
            <a:lvl2pPr marL="342860" indent="0" algn="ctr">
              <a:buNone/>
              <a:defRPr sz="1500"/>
            </a:lvl2pPr>
            <a:lvl3pPr marL="685720" indent="0" algn="ctr">
              <a:buNone/>
              <a:defRPr sz="1350"/>
            </a:lvl3pPr>
            <a:lvl4pPr marL="1028580" indent="0" algn="ctr">
              <a:buNone/>
              <a:defRPr sz="1200"/>
            </a:lvl4pPr>
            <a:lvl5pPr marL="1371440" indent="0" algn="ctr">
              <a:buNone/>
              <a:defRPr sz="1200"/>
            </a:lvl5pPr>
            <a:lvl6pPr marL="1714300" indent="0" algn="ctr">
              <a:buNone/>
              <a:defRPr sz="1200"/>
            </a:lvl6pPr>
            <a:lvl7pPr marL="2057160" indent="0" algn="ctr">
              <a:buNone/>
              <a:defRPr sz="1200"/>
            </a:lvl7pPr>
            <a:lvl8pPr marL="2400020" indent="0" algn="ctr">
              <a:buNone/>
              <a:defRPr sz="1200"/>
            </a:lvl8pPr>
            <a:lvl9pPr marL="2742879" indent="0" algn="ctr">
              <a:buNone/>
              <a:defRPr sz="1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258" y="5248509"/>
            <a:ext cx="5330377" cy="215443"/>
          </a:xfrm>
        </p:spPr>
        <p:txBody>
          <a:bodyPr wrap="square">
            <a:normAutofit/>
          </a:bodyPr>
          <a:lstStyle>
            <a:lvl1pPr marL="0" indent="0">
              <a:buNone/>
              <a:defRPr sz="1050">
                <a:solidFill>
                  <a:schemeClr val="bg1"/>
                </a:solidFill>
              </a:defRPr>
            </a:lvl1pPr>
          </a:lstStyle>
          <a:p>
            <a:pPr lvl="0"/>
            <a:r>
              <a:rPr lang="nb-NO" noProof="0" dirty="0"/>
              <a:t>Navn Etternavn, stillingstittel Helsedirektoratet</a:t>
            </a:r>
          </a:p>
        </p:txBody>
      </p:sp>
      <p:sp>
        <p:nvSpPr>
          <p:cNvPr id="9" name="Rektangel 8">
            <a:extLst>
              <a:ext uri="{FF2B5EF4-FFF2-40B4-BE49-F238E27FC236}">
                <a16:creationId xmlns:a16="http://schemas.microsoft.com/office/drawing/2014/main" id="{A42AE60F-ED9B-4EAC-A6F5-7B46A39B9711}"/>
              </a:ext>
            </a:extLst>
          </p:cNvPr>
          <p:cNvSpPr/>
          <p:nvPr userDrawn="1"/>
        </p:nvSpPr>
        <p:spPr>
          <a:xfrm>
            <a:off x="761257" y="3458234"/>
            <a:ext cx="5334744" cy="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8" tIns="17144" rIns="34288" bIns="17144" numCol="1" spcCol="0" rtlCol="0" fromWordArt="0" anchor="ctr" anchorCtr="0" forceAA="0" compatLnSpc="1">
            <a:prstTxWarp prst="textNoShape">
              <a:avLst/>
            </a:prstTxWarp>
            <a:noAutofit/>
          </a:bodyPr>
          <a:lstStyle/>
          <a:p>
            <a:pPr algn="ctr" defTabSz="685720"/>
            <a:endParaRPr lang="nb-NO" sz="1350">
              <a:solidFill>
                <a:prstClr val="white"/>
              </a:solidFill>
            </a:endParaRPr>
          </a:p>
        </p:txBody>
      </p:sp>
    </p:spTree>
    <p:extLst>
      <p:ext uri="{BB962C8B-B14F-4D97-AF65-F5344CB8AC3E}">
        <p14:creationId xmlns:p14="http://schemas.microsoft.com/office/powerpoint/2010/main" val="292930240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tel (lill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B6E0B6F-F123-4914-BBE9-0E2AF05653C9}"/>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dirty="0">
              <a:solidFill>
                <a:prstClr val="white"/>
              </a:solidFill>
            </a:endParaRP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256" y="801101"/>
            <a:ext cx="2565064" cy="335280"/>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18059" y="743494"/>
            <a:ext cx="5052399" cy="5053595"/>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257" y="1740239"/>
            <a:ext cx="5334744" cy="1592743"/>
          </a:xfrm>
        </p:spPr>
        <p:txBody>
          <a:bodyPr wrap="square" anchor="t" anchorCtr="0">
            <a:normAutofit/>
          </a:bodyPr>
          <a:lstStyle>
            <a:lvl1pPr algn="l">
              <a:lnSpc>
                <a:spcPct val="90000"/>
              </a:lnSpc>
              <a:defRPr sz="4349">
                <a:solidFill>
                  <a:schemeClr val="bg1"/>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258" y="3733007"/>
            <a:ext cx="5330377" cy="315471"/>
          </a:xfrm>
        </p:spPr>
        <p:txBody>
          <a:bodyPr wrap="square">
            <a:normAutofit/>
          </a:bodyPr>
          <a:lstStyle>
            <a:lvl1pPr marL="0" indent="0" algn="l">
              <a:buNone/>
              <a:defRPr sz="1575">
                <a:solidFill>
                  <a:schemeClr val="bg1"/>
                </a:solidFill>
              </a:defRPr>
            </a:lvl1pPr>
            <a:lvl2pPr marL="342860" indent="0" algn="ctr">
              <a:buNone/>
              <a:defRPr sz="1500"/>
            </a:lvl2pPr>
            <a:lvl3pPr marL="685720" indent="0" algn="ctr">
              <a:buNone/>
              <a:defRPr sz="1350"/>
            </a:lvl3pPr>
            <a:lvl4pPr marL="1028580" indent="0" algn="ctr">
              <a:buNone/>
              <a:defRPr sz="1200"/>
            </a:lvl4pPr>
            <a:lvl5pPr marL="1371440" indent="0" algn="ctr">
              <a:buNone/>
              <a:defRPr sz="1200"/>
            </a:lvl5pPr>
            <a:lvl6pPr marL="1714300" indent="0" algn="ctr">
              <a:buNone/>
              <a:defRPr sz="1200"/>
            </a:lvl6pPr>
            <a:lvl7pPr marL="2057160" indent="0" algn="ctr">
              <a:buNone/>
              <a:defRPr sz="1200"/>
            </a:lvl7pPr>
            <a:lvl8pPr marL="2400020" indent="0" algn="ctr">
              <a:buNone/>
              <a:defRPr sz="1200"/>
            </a:lvl8pPr>
            <a:lvl9pPr marL="2742879" indent="0" algn="ctr">
              <a:buNone/>
              <a:defRPr sz="1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258" y="5248509"/>
            <a:ext cx="5330377" cy="215443"/>
          </a:xfrm>
        </p:spPr>
        <p:txBody>
          <a:bodyPr wrap="square">
            <a:normAutofit/>
          </a:bodyPr>
          <a:lstStyle>
            <a:lvl1pPr marL="0" indent="0">
              <a:buNone/>
              <a:defRPr sz="1050">
                <a:solidFill>
                  <a:schemeClr val="bg1"/>
                </a:solidFill>
              </a:defRPr>
            </a:lvl1pPr>
          </a:lstStyle>
          <a:p>
            <a:pPr lvl="0"/>
            <a:r>
              <a:rPr lang="nb-NO" noProof="0" dirty="0"/>
              <a:t>Navn Etternavn, stillingstittel Helsedirektoratet</a:t>
            </a:r>
          </a:p>
        </p:txBody>
      </p:sp>
      <p:sp>
        <p:nvSpPr>
          <p:cNvPr id="5" name="Rektangel 4">
            <a:extLst>
              <a:ext uri="{FF2B5EF4-FFF2-40B4-BE49-F238E27FC236}">
                <a16:creationId xmlns:a16="http://schemas.microsoft.com/office/drawing/2014/main" id="{32EBB68E-D81F-4673-92C0-1797C8A4D118}"/>
              </a:ext>
            </a:extLst>
          </p:cNvPr>
          <p:cNvSpPr/>
          <p:nvPr userDrawn="1"/>
        </p:nvSpPr>
        <p:spPr>
          <a:xfrm>
            <a:off x="761257" y="3458234"/>
            <a:ext cx="5334744" cy="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8" tIns="17144" rIns="34288" bIns="17144" numCol="1" spcCol="0" rtlCol="0" fromWordArt="0" anchor="ctr" anchorCtr="0" forceAA="0" compatLnSpc="1">
            <a:prstTxWarp prst="textNoShape">
              <a:avLst/>
            </a:prstTxWarp>
            <a:noAutofit/>
          </a:bodyPr>
          <a:lstStyle/>
          <a:p>
            <a:pPr algn="ctr" defTabSz="685720"/>
            <a:endParaRPr lang="nb-NO" sz="1350">
              <a:solidFill>
                <a:prstClr val="white"/>
              </a:solidFill>
            </a:endParaRPr>
          </a:p>
        </p:txBody>
      </p:sp>
    </p:spTree>
    <p:extLst>
      <p:ext uri="{BB962C8B-B14F-4D97-AF65-F5344CB8AC3E}">
        <p14:creationId xmlns:p14="http://schemas.microsoft.com/office/powerpoint/2010/main" val="223906960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Kapittel (mørk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761257" y="1011044"/>
            <a:ext cx="10663932" cy="1592743"/>
          </a:xfrm>
        </p:spPr>
        <p:txBody>
          <a:bodyPr>
            <a:normAutofit/>
          </a:bodyPr>
          <a:lstStyle>
            <a:lvl1pPr>
              <a:lnSpc>
                <a:spcPct val="90000"/>
              </a:lnSpc>
              <a:defRPr sz="4349">
                <a:solidFill>
                  <a:schemeClr val="lt1"/>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761257" y="2736343"/>
            <a:ext cx="1719327" cy="7201"/>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8" tIns="17144" rIns="34288" bIns="17144" numCol="1" spcCol="0" rtlCol="0" fromWordArt="0" anchor="ctr" anchorCtr="0" forceAA="0" compatLnSpc="1">
            <a:prstTxWarp prst="textNoShape">
              <a:avLst/>
            </a:prstTxWarp>
            <a:noAutofit/>
          </a:bodyPr>
          <a:lstStyle/>
          <a:p>
            <a:pPr algn="ctr" defTabSz="685720"/>
            <a:endParaRPr lang="nb-NO" sz="1350">
              <a:solidFill>
                <a:prstClr val="white"/>
              </a:solidFill>
            </a:endParaRPr>
          </a:p>
        </p:txBody>
      </p:sp>
    </p:spTree>
    <p:extLst>
      <p:ext uri="{BB962C8B-B14F-4D97-AF65-F5344CB8AC3E}">
        <p14:creationId xmlns:p14="http://schemas.microsoft.com/office/powerpoint/2010/main" val="30256579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Kapittel (lys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761257" y="1011044"/>
            <a:ext cx="10663932" cy="1592743"/>
          </a:xfrm>
        </p:spPr>
        <p:txBody>
          <a:bodyPr>
            <a:normAutofit/>
          </a:bodyPr>
          <a:lstStyle>
            <a:lvl1pPr>
              <a:lnSpc>
                <a:spcPct val="90000"/>
              </a:lnSpc>
              <a:defRPr sz="4349">
                <a:solidFill>
                  <a:schemeClr val="lt1"/>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761257" y="2736343"/>
            <a:ext cx="1719327" cy="7201"/>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8" tIns="17144" rIns="34288" bIns="17144" numCol="1" spcCol="0" rtlCol="0" fromWordArt="0" anchor="ctr" anchorCtr="0" forceAA="0" compatLnSpc="1">
            <a:prstTxWarp prst="textNoShape">
              <a:avLst/>
            </a:prstTxWarp>
            <a:noAutofit/>
          </a:bodyPr>
          <a:lstStyle/>
          <a:p>
            <a:pPr algn="ctr" defTabSz="685720"/>
            <a:endParaRPr lang="nb-NO" sz="1350">
              <a:solidFill>
                <a:prstClr val="white"/>
              </a:solidFill>
            </a:endParaRPr>
          </a:p>
        </p:txBody>
      </p:sp>
    </p:spTree>
    <p:extLst>
      <p:ext uri="{BB962C8B-B14F-4D97-AF65-F5344CB8AC3E}">
        <p14:creationId xmlns:p14="http://schemas.microsoft.com/office/powerpoint/2010/main" val="33815646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Kapittel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srgbClr val="202020"/>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761257" y="1011044"/>
            <a:ext cx="10663932" cy="1592743"/>
          </a:xfrm>
        </p:spPr>
        <p:txBody>
          <a:bodyPr>
            <a:normAutofit/>
          </a:bodyPr>
          <a:lstStyle>
            <a:lvl1pPr>
              <a:lnSpc>
                <a:spcPct val="90000"/>
              </a:lnSpc>
              <a:defRPr sz="4349">
                <a:solidFill>
                  <a:srgbClr val="202020"/>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761257" y="2736343"/>
            <a:ext cx="1719327" cy="7201"/>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8" tIns="17144" rIns="34288" bIns="17144" numCol="1" spcCol="0" rtlCol="0" fromWordArt="0" anchor="ctr" anchorCtr="0" forceAA="0" compatLnSpc="1">
            <a:prstTxWarp prst="textNoShape">
              <a:avLst/>
            </a:prstTxWarp>
            <a:noAutofit/>
          </a:bodyPr>
          <a:lstStyle/>
          <a:p>
            <a:pPr algn="ctr" defTabSz="685720"/>
            <a:endParaRPr lang="nb-NO" sz="1350">
              <a:solidFill>
                <a:srgbClr val="202020"/>
              </a:solidFill>
            </a:endParaRPr>
          </a:p>
        </p:txBody>
      </p:sp>
    </p:spTree>
    <p:extLst>
      <p:ext uri="{BB962C8B-B14F-4D97-AF65-F5344CB8AC3E}">
        <p14:creationId xmlns:p14="http://schemas.microsoft.com/office/powerpoint/2010/main" val="366510670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Kapittel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761257" y="1011044"/>
            <a:ext cx="10663932" cy="1592743"/>
          </a:xfrm>
        </p:spPr>
        <p:txBody>
          <a:bodyPr>
            <a:normAutofit/>
          </a:bodyPr>
          <a:lstStyle>
            <a:lvl1pPr>
              <a:lnSpc>
                <a:spcPct val="90000"/>
              </a:lnSpc>
              <a:defRPr sz="4349">
                <a:solidFill>
                  <a:schemeClr val="lt1"/>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761257" y="2736343"/>
            <a:ext cx="1719327" cy="7201"/>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8" tIns="17144" rIns="34288" bIns="17144" numCol="1" spcCol="0" rtlCol="0" fromWordArt="0" anchor="ctr" anchorCtr="0" forceAA="0" compatLnSpc="1">
            <a:prstTxWarp prst="textNoShape">
              <a:avLst/>
            </a:prstTxWarp>
            <a:noAutofit/>
          </a:bodyPr>
          <a:lstStyle/>
          <a:p>
            <a:pPr algn="ctr" defTabSz="685720"/>
            <a:endParaRPr lang="nb-NO" sz="1350">
              <a:solidFill>
                <a:prstClr val="white"/>
              </a:solidFill>
            </a:endParaRPr>
          </a:p>
        </p:txBody>
      </p:sp>
    </p:spTree>
    <p:extLst>
      <p:ext uri="{BB962C8B-B14F-4D97-AF65-F5344CB8AC3E}">
        <p14:creationId xmlns:p14="http://schemas.microsoft.com/office/powerpoint/2010/main" val="14059512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6054334D-F166-4327-B8E2-E81514B8D5BF}"/>
              </a:ext>
            </a:extLst>
          </p:cNvPr>
          <p:cNvSpPr>
            <a:spLocks noGrp="1"/>
          </p:cNvSpPr>
          <p:nvPr>
            <p:ph type="pic" sz="quarter" idx="11"/>
          </p:nvPr>
        </p:nvSpPr>
        <p:spPr>
          <a:xfrm>
            <a:off x="6091634" y="0"/>
            <a:ext cx="6100367" cy="6858000"/>
          </a:xfrm>
          <a:solidFill>
            <a:schemeClr val="bg2"/>
          </a:solidFill>
        </p:spPr>
        <p:txBody>
          <a:bodyPr/>
          <a:lstStyle/>
          <a:p>
            <a:r>
              <a:rPr lang="nb-NO"/>
              <a:t>Klikk på ikonet for å legge til et bilde</a:t>
            </a: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256" y="801101"/>
            <a:ext cx="2565064" cy="335280"/>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256" y="1740239"/>
            <a:ext cx="4891531" cy="1592743"/>
          </a:xfrm>
        </p:spPr>
        <p:txBody>
          <a:bodyPr wrap="square" anchor="t" anchorCtr="0">
            <a:normAutofit/>
          </a:bodyPr>
          <a:lstStyle>
            <a:lvl1pPr algn="l">
              <a:lnSpc>
                <a:spcPct val="90000"/>
              </a:lnSpc>
              <a:defRPr sz="4349">
                <a:solidFill>
                  <a:srgbClr val="202020"/>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257" y="3733007"/>
            <a:ext cx="4891531" cy="315471"/>
          </a:xfrm>
        </p:spPr>
        <p:txBody>
          <a:bodyPr wrap="square">
            <a:normAutofit/>
          </a:bodyPr>
          <a:lstStyle>
            <a:lvl1pPr marL="0" indent="0" algn="l">
              <a:buNone/>
              <a:defRPr sz="1575">
                <a:solidFill>
                  <a:srgbClr val="202020"/>
                </a:solidFill>
              </a:defRPr>
            </a:lvl1pPr>
            <a:lvl2pPr marL="342860" indent="0" algn="ctr">
              <a:buNone/>
              <a:defRPr sz="1500"/>
            </a:lvl2pPr>
            <a:lvl3pPr marL="685720" indent="0" algn="ctr">
              <a:buNone/>
              <a:defRPr sz="1350"/>
            </a:lvl3pPr>
            <a:lvl4pPr marL="1028580" indent="0" algn="ctr">
              <a:buNone/>
              <a:defRPr sz="1200"/>
            </a:lvl4pPr>
            <a:lvl5pPr marL="1371440" indent="0" algn="ctr">
              <a:buNone/>
              <a:defRPr sz="1200"/>
            </a:lvl5pPr>
            <a:lvl6pPr marL="1714300" indent="0" algn="ctr">
              <a:buNone/>
              <a:defRPr sz="1200"/>
            </a:lvl6pPr>
            <a:lvl7pPr marL="2057160" indent="0" algn="ctr">
              <a:buNone/>
              <a:defRPr sz="1200"/>
            </a:lvl7pPr>
            <a:lvl8pPr marL="2400020" indent="0" algn="ctr">
              <a:buNone/>
              <a:defRPr sz="1200"/>
            </a:lvl8pPr>
            <a:lvl9pPr marL="2742879" indent="0" algn="ctr">
              <a:buNone/>
              <a:defRPr sz="1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256" y="5248509"/>
            <a:ext cx="4891531" cy="215443"/>
          </a:xfrm>
        </p:spPr>
        <p:txBody>
          <a:bodyPr wrap="square">
            <a:normAutofit/>
          </a:bodyPr>
          <a:lstStyle>
            <a:lvl1pPr marL="0" indent="0">
              <a:buNone/>
              <a:defRPr sz="1050">
                <a:solidFill>
                  <a:srgbClr val="202020"/>
                </a:solidFill>
              </a:defRPr>
            </a:lvl1pPr>
          </a:lstStyle>
          <a:p>
            <a:pPr lvl="0"/>
            <a:r>
              <a:rPr lang="nb-NO" noProof="0" dirty="0"/>
              <a:t>Navn Etternavn, stillingstittel Helsedirektoratet</a:t>
            </a:r>
          </a:p>
        </p:txBody>
      </p:sp>
      <p:sp>
        <p:nvSpPr>
          <p:cNvPr id="17" name="Rektangel 16">
            <a:extLst>
              <a:ext uri="{FF2B5EF4-FFF2-40B4-BE49-F238E27FC236}">
                <a16:creationId xmlns:a16="http://schemas.microsoft.com/office/drawing/2014/main" id="{4C6D8785-5A5E-418E-A3EF-EB3ED901F279}"/>
              </a:ext>
            </a:extLst>
          </p:cNvPr>
          <p:cNvSpPr/>
          <p:nvPr userDrawn="1"/>
        </p:nvSpPr>
        <p:spPr>
          <a:xfrm>
            <a:off x="761256" y="3458234"/>
            <a:ext cx="4891531" cy="7201"/>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8" tIns="17144" rIns="34288" bIns="17144" numCol="1" spcCol="0" rtlCol="0" fromWordArt="0" anchor="ctr" anchorCtr="0" forceAA="0" compatLnSpc="1">
            <a:prstTxWarp prst="textNoShape">
              <a:avLst/>
            </a:prstTxWarp>
            <a:noAutofit/>
          </a:bodyPr>
          <a:lstStyle/>
          <a:p>
            <a:pPr algn="ctr" defTabSz="685720"/>
            <a:endParaRPr lang="nb-NO" sz="1350">
              <a:solidFill>
                <a:prstClr val="white"/>
              </a:solidFill>
            </a:endParaRPr>
          </a:p>
        </p:txBody>
      </p:sp>
    </p:spTree>
    <p:extLst>
      <p:ext uri="{BB962C8B-B14F-4D97-AF65-F5344CB8AC3E}">
        <p14:creationId xmlns:p14="http://schemas.microsoft.com/office/powerpoint/2010/main" val="134608781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odelt (mørk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1C743271-C15B-4CA5-881B-A858BFAE0CF3}"/>
              </a:ext>
            </a:extLst>
          </p:cNvPr>
          <p:cNvSpPr/>
          <p:nvPr userDrawn="1"/>
        </p:nvSpPr>
        <p:spPr>
          <a:xfrm>
            <a:off x="1" y="0"/>
            <a:ext cx="609163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sp>
        <p:nvSpPr>
          <p:cNvPr id="9" name="Plassholder for tekst 8">
            <a:extLst>
              <a:ext uri="{FF2B5EF4-FFF2-40B4-BE49-F238E27FC236}">
                <a16:creationId xmlns:a16="http://schemas.microsoft.com/office/drawing/2014/main" id="{D6126054-13B1-44E8-8DCA-D694E795B8CB}"/>
              </a:ext>
            </a:extLst>
          </p:cNvPr>
          <p:cNvSpPr>
            <a:spLocks noGrp="1"/>
          </p:cNvSpPr>
          <p:nvPr>
            <p:ph type="body" sz="quarter" idx="10" hasCustomPrompt="1"/>
          </p:nvPr>
        </p:nvSpPr>
        <p:spPr>
          <a:xfrm>
            <a:off x="6856065" y="2477778"/>
            <a:ext cx="4569123" cy="2076915"/>
          </a:xfrm>
        </p:spPr>
        <p:txBody>
          <a:bodyPr wrap="square" anchor="b" anchorCtr="0">
            <a:spAutoFit/>
          </a:bodyPr>
          <a:lstStyle>
            <a:lvl1pPr marL="0" indent="0" algn="ctr">
              <a:lnSpc>
                <a:spcPct val="90000"/>
              </a:lnSpc>
              <a:buNone/>
              <a:defRPr sz="14996"/>
            </a:lvl1pPr>
          </a:lstStyle>
          <a:p>
            <a:pPr lvl="0"/>
            <a:r>
              <a:rPr lang="nb-NO" dirty="0"/>
              <a:t>XX</a:t>
            </a:r>
          </a:p>
        </p:txBody>
      </p:sp>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hasCustomPrompt="1"/>
          </p:nvPr>
        </p:nvSpPr>
        <p:spPr>
          <a:xfrm>
            <a:off x="6861621" y="4325911"/>
            <a:ext cx="4569123" cy="394595"/>
          </a:xfrm>
        </p:spPr>
        <p:txBody>
          <a:bodyPr wrap="square" anchor="t" anchorCtr="0">
            <a:spAutoFit/>
          </a:bodyPr>
          <a:lstStyle>
            <a:lvl1pPr marL="0" indent="0" algn="ctr">
              <a:lnSpc>
                <a:spcPct val="90000"/>
              </a:lnSpc>
              <a:buNone/>
              <a:defRPr sz="2849"/>
            </a:lvl1pPr>
          </a:lstStyle>
          <a:p>
            <a:pPr lvl="0"/>
            <a:r>
              <a:rPr lang="nb-NO" dirty="0"/>
              <a:t>stikkord</a:t>
            </a:r>
          </a:p>
        </p:txBody>
      </p:sp>
      <p:sp>
        <p:nvSpPr>
          <p:cNvPr id="13" name="Plassholder for tekst 8">
            <a:extLst>
              <a:ext uri="{FF2B5EF4-FFF2-40B4-BE49-F238E27FC236}">
                <a16:creationId xmlns:a16="http://schemas.microsoft.com/office/drawing/2014/main" id="{AFD97FAE-7326-4897-8FAA-AFEF7640F32C}"/>
              </a:ext>
            </a:extLst>
          </p:cNvPr>
          <p:cNvSpPr>
            <a:spLocks noGrp="1"/>
          </p:cNvSpPr>
          <p:nvPr>
            <p:ph type="body" sz="quarter" idx="12" hasCustomPrompt="1"/>
          </p:nvPr>
        </p:nvSpPr>
        <p:spPr>
          <a:xfrm>
            <a:off x="760463" y="3417759"/>
            <a:ext cx="4569123" cy="280333"/>
          </a:xfrm>
        </p:spPr>
        <p:txBody>
          <a:bodyPr wrap="square" anchor="t" anchorCtr="0">
            <a:spAutoFit/>
          </a:bodyPr>
          <a:lstStyle>
            <a:lvl1pPr marL="0" indent="0" algn="ctr">
              <a:lnSpc>
                <a:spcPct val="90000"/>
              </a:lnSpc>
              <a:buNone/>
              <a:defRPr sz="2024">
                <a:solidFill>
                  <a:schemeClr val="bg1"/>
                </a:solidFill>
              </a:defRPr>
            </a:lvl1pPr>
          </a:lstStyle>
          <a:p>
            <a:pPr lvl="0"/>
            <a:r>
              <a:rPr lang="da-DK" dirty="0"/>
              <a:t>Tekst lorem ipsum dolor sit amet</a:t>
            </a:r>
            <a:endParaRPr lang="nb-NO" dirty="0"/>
          </a:p>
        </p:txBody>
      </p:sp>
      <p:sp>
        <p:nvSpPr>
          <p:cNvPr id="18" name="Plassholder for tekst 8">
            <a:extLst>
              <a:ext uri="{FF2B5EF4-FFF2-40B4-BE49-F238E27FC236}">
                <a16:creationId xmlns:a16="http://schemas.microsoft.com/office/drawing/2014/main" id="{8D64F2B5-3487-48B2-8043-08BC23EBC214}"/>
              </a:ext>
            </a:extLst>
          </p:cNvPr>
          <p:cNvSpPr>
            <a:spLocks noGrp="1"/>
          </p:cNvSpPr>
          <p:nvPr>
            <p:ph type="body" sz="quarter" idx="13" hasCustomPrompt="1"/>
          </p:nvPr>
        </p:nvSpPr>
        <p:spPr>
          <a:xfrm>
            <a:off x="760463" y="2862017"/>
            <a:ext cx="4569123" cy="238912"/>
          </a:xfrm>
        </p:spPr>
        <p:txBody>
          <a:bodyPr wrap="square" anchor="b" anchorCtr="0">
            <a:spAutoFit/>
          </a:bodyPr>
          <a:lstStyle>
            <a:lvl1pPr marL="0" indent="0" algn="ctr">
              <a:lnSpc>
                <a:spcPct val="90000"/>
              </a:lnSpc>
              <a:buNone/>
              <a:defRPr sz="1725" b="1" cap="all" baseline="0">
                <a:solidFill>
                  <a:schemeClr val="bg1"/>
                </a:solidFill>
              </a:defRPr>
            </a:lvl1pPr>
          </a:lstStyle>
          <a:p>
            <a:pPr lvl="0"/>
            <a:r>
              <a:rPr lang="da-DK" dirty="0"/>
              <a:t>TITTEL</a:t>
            </a:r>
            <a:endParaRPr lang="nb-NO" dirty="0"/>
          </a:p>
        </p:txBody>
      </p:sp>
    </p:spTree>
    <p:extLst>
      <p:ext uri="{BB962C8B-B14F-4D97-AF65-F5344CB8AC3E}">
        <p14:creationId xmlns:p14="http://schemas.microsoft.com/office/powerpoint/2010/main" val="194976136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Fire tekster (hvit)">
    <p:spTree>
      <p:nvGrpSpPr>
        <p:cNvPr id="1" name=""/>
        <p:cNvGrpSpPr/>
        <p:nvPr/>
      </p:nvGrpSpPr>
      <p:grpSpPr>
        <a:xfrm>
          <a:off x="0" y="0"/>
          <a:ext cx="0" cy="0"/>
          <a:chOff x="0" y="0"/>
          <a:chExt cx="0" cy="0"/>
        </a:xfrm>
      </p:grpSpPr>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316728" y="2275682"/>
            <a:ext cx="2560003" cy="2404904"/>
          </a:xfrm>
        </p:spPr>
        <p:txBody>
          <a:bodyPr wrap="square" anchor="ctr" anchorCtr="0">
            <a:normAutofit/>
          </a:bodyPr>
          <a:lstStyle>
            <a:lvl1pPr marL="0" indent="0" algn="ctr">
              <a:lnSpc>
                <a:spcPct val="90000"/>
              </a:lnSpc>
              <a:buNone/>
              <a:defRPr sz="1725"/>
            </a:lvl1pPr>
          </a:lstStyle>
          <a:p>
            <a:pPr lvl="0"/>
            <a:r>
              <a:rPr lang="nb-NO"/>
              <a:t>Rediger tekststiler i malen</a:t>
            </a:r>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9823" y="950520"/>
            <a:ext cx="3375220" cy="441177"/>
          </a:xfrm>
          <a:prstGeom prst="rect">
            <a:avLst/>
          </a:prstGeom>
        </p:spPr>
      </p:pic>
      <p:cxnSp>
        <p:nvCxnSpPr>
          <p:cNvPr id="3" name="Rett linje 2">
            <a:extLst>
              <a:ext uri="{FF2B5EF4-FFF2-40B4-BE49-F238E27FC236}">
                <a16:creationId xmlns:a16="http://schemas.microsoft.com/office/drawing/2014/main" id="{EAE6D394-5212-40CF-A5C7-4EC4D8A01C3C}"/>
              </a:ext>
            </a:extLst>
          </p:cNvPr>
          <p:cNvCxnSpPr/>
          <p:nvPr userDrawn="1"/>
        </p:nvCxnSpPr>
        <p:spPr>
          <a:xfrm>
            <a:off x="3156000" y="2250282"/>
            <a:ext cx="0" cy="2430304"/>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B5CCC361-A4E2-48AA-8E30-515EB00CB0B2}"/>
              </a:ext>
            </a:extLst>
          </p:cNvPr>
          <p:cNvCxnSpPr/>
          <p:nvPr userDrawn="1"/>
        </p:nvCxnSpPr>
        <p:spPr>
          <a:xfrm>
            <a:off x="6099560" y="2250282"/>
            <a:ext cx="0" cy="2430304"/>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AA6120B1-CE31-4D51-814C-6BD1571D3DA5}"/>
              </a:ext>
            </a:extLst>
          </p:cNvPr>
          <p:cNvCxnSpPr/>
          <p:nvPr userDrawn="1"/>
        </p:nvCxnSpPr>
        <p:spPr>
          <a:xfrm>
            <a:off x="9043119" y="2250282"/>
            <a:ext cx="0" cy="2430304"/>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3347779" y="2275682"/>
            <a:ext cx="2560003" cy="2404904"/>
          </a:xfrm>
        </p:spPr>
        <p:txBody>
          <a:bodyPr wrap="square" anchor="ctr" anchorCtr="0">
            <a:normAutofit/>
          </a:bodyPr>
          <a:lstStyle>
            <a:lvl1pPr marL="0" indent="0" algn="ctr">
              <a:lnSpc>
                <a:spcPct val="90000"/>
              </a:lnSpc>
              <a:buNone/>
              <a:defRPr sz="1725"/>
            </a:lvl1pPr>
          </a:lstStyle>
          <a:p>
            <a:pPr lvl="0"/>
            <a:r>
              <a:rPr lang="nb-NO"/>
              <a:t>Rediger tekststiler i malen</a:t>
            </a:r>
          </a:p>
        </p:txBody>
      </p:sp>
      <p:sp>
        <p:nvSpPr>
          <p:cNvPr id="16" name="Plassholder for tekst 8">
            <a:extLst>
              <a:ext uri="{FF2B5EF4-FFF2-40B4-BE49-F238E27FC236}">
                <a16:creationId xmlns:a16="http://schemas.microsoft.com/office/drawing/2014/main" id="{1AF2B724-D071-47DB-BFF3-6D247B0789D5}"/>
              </a:ext>
            </a:extLst>
          </p:cNvPr>
          <p:cNvSpPr>
            <a:spLocks noGrp="1"/>
          </p:cNvSpPr>
          <p:nvPr>
            <p:ph type="body" sz="quarter" idx="13"/>
          </p:nvPr>
        </p:nvSpPr>
        <p:spPr>
          <a:xfrm>
            <a:off x="6291337" y="2275682"/>
            <a:ext cx="2560003" cy="2404904"/>
          </a:xfrm>
        </p:spPr>
        <p:txBody>
          <a:bodyPr wrap="square" anchor="ctr" anchorCtr="0">
            <a:normAutofit/>
          </a:bodyPr>
          <a:lstStyle>
            <a:lvl1pPr marL="0" indent="0" algn="ctr">
              <a:lnSpc>
                <a:spcPct val="90000"/>
              </a:lnSpc>
              <a:buNone/>
              <a:defRPr sz="1725"/>
            </a:lvl1pPr>
          </a:lstStyle>
          <a:p>
            <a:pPr lvl="0"/>
            <a:r>
              <a:rPr lang="nb-NO"/>
              <a:t>Rediger tekststiler i malen</a:t>
            </a:r>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9234897" y="2275682"/>
            <a:ext cx="2560003" cy="2404904"/>
          </a:xfrm>
        </p:spPr>
        <p:txBody>
          <a:bodyPr wrap="square" anchor="ctr" anchorCtr="0">
            <a:normAutofit/>
          </a:bodyPr>
          <a:lstStyle>
            <a:lvl1pPr marL="0" indent="0" algn="ctr">
              <a:lnSpc>
                <a:spcPct val="90000"/>
              </a:lnSpc>
              <a:buNone/>
              <a:defRPr sz="1725"/>
            </a:lvl1pPr>
          </a:lstStyle>
          <a:p>
            <a:pPr lvl="0"/>
            <a:r>
              <a:rPr lang="nb-NO"/>
              <a:t>Rediger tekststiler i malen</a:t>
            </a:r>
          </a:p>
        </p:txBody>
      </p:sp>
    </p:spTree>
    <p:extLst>
      <p:ext uri="{BB962C8B-B14F-4D97-AF65-F5344CB8AC3E}">
        <p14:creationId xmlns:p14="http://schemas.microsoft.com/office/powerpoint/2010/main" val="35995018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re tekster (hvit)">
    <p:spTree>
      <p:nvGrpSpPr>
        <p:cNvPr id="1" name=""/>
        <p:cNvGrpSpPr/>
        <p:nvPr/>
      </p:nvGrpSpPr>
      <p:grpSpPr>
        <a:xfrm>
          <a:off x="0" y="0"/>
          <a:ext cx="0" cy="0"/>
          <a:chOff x="0" y="0"/>
          <a:chExt cx="0" cy="0"/>
        </a:xfrm>
      </p:grpSpPr>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316728" y="2275682"/>
            <a:ext cx="3002989" cy="2404904"/>
          </a:xfrm>
        </p:spPr>
        <p:txBody>
          <a:bodyPr wrap="square" anchor="ctr" anchorCtr="0">
            <a:normAutofit/>
          </a:bodyPr>
          <a:lstStyle>
            <a:lvl1pPr marL="0" indent="0" algn="ctr">
              <a:lnSpc>
                <a:spcPct val="90000"/>
              </a:lnSpc>
              <a:buNone/>
              <a:defRPr sz="1725"/>
            </a:lvl1pPr>
          </a:lstStyle>
          <a:p>
            <a:pPr lvl="0"/>
            <a:r>
              <a:rPr lang="nb-NO"/>
              <a:t>Rediger tekststiler i malen</a:t>
            </a:r>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9823" y="950520"/>
            <a:ext cx="3375220" cy="441177"/>
          </a:xfrm>
          <a:prstGeom prst="rect">
            <a:avLst/>
          </a:prstGeom>
        </p:spPr>
      </p:pic>
      <p:cxnSp>
        <p:nvCxnSpPr>
          <p:cNvPr id="3" name="Rett linje 2">
            <a:extLst>
              <a:ext uri="{FF2B5EF4-FFF2-40B4-BE49-F238E27FC236}">
                <a16:creationId xmlns:a16="http://schemas.microsoft.com/office/drawing/2014/main" id="{EAE6D394-5212-40CF-A5C7-4EC4D8A01C3C}"/>
              </a:ext>
            </a:extLst>
          </p:cNvPr>
          <p:cNvCxnSpPr/>
          <p:nvPr userDrawn="1"/>
        </p:nvCxnSpPr>
        <p:spPr>
          <a:xfrm>
            <a:off x="3826604" y="2250282"/>
            <a:ext cx="0" cy="2430304"/>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AA6120B1-CE31-4D51-814C-6BD1571D3DA5}"/>
              </a:ext>
            </a:extLst>
          </p:cNvPr>
          <p:cNvCxnSpPr/>
          <p:nvPr userDrawn="1"/>
        </p:nvCxnSpPr>
        <p:spPr>
          <a:xfrm>
            <a:off x="8288689" y="2250282"/>
            <a:ext cx="0" cy="2430304"/>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4329823" y="2275682"/>
            <a:ext cx="3451981" cy="2404904"/>
          </a:xfrm>
        </p:spPr>
        <p:txBody>
          <a:bodyPr wrap="square" anchor="ctr" anchorCtr="0">
            <a:normAutofit/>
          </a:bodyPr>
          <a:lstStyle>
            <a:lvl1pPr marL="0" indent="0" algn="ctr">
              <a:lnSpc>
                <a:spcPct val="90000"/>
              </a:lnSpc>
              <a:buNone/>
              <a:defRPr sz="1725"/>
            </a:lvl1pPr>
          </a:lstStyle>
          <a:p>
            <a:pPr lvl="0"/>
            <a:r>
              <a:rPr lang="nb-NO"/>
              <a:t>Rediger tekststiler i malen</a:t>
            </a:r>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8795577" y="2275682"/>
            <a:ext cx="2999323" cy="2404904"/>
          </a:xfrm>
        </p:spPr>
        <p:txBody>
          <a:bodyPr wrap="square" anchor="ctr" anchorCtr="0">
            <a:normAutofit/>
          </a:bodyPr>
          <a:lstStyle>
            <a:lvl1pPr marL="0" indent="0" algn="ctr">
              <a:lnSpc>
                <a:spcPct val="90000"/>
              </a:lnSpc>
              <a:buNone/>
              <a:defRPr sz="1725"/>
            </a:lvl1pPr>
          </a:lstStyle>
          <a:p>
            <a:pPr lvl="0"/>
            <a:r>
              <a:rPr lang="nb-NO"/>
              <a:t>Rediger tekststiler i malen</a:t>
            </a:r>
          </a:p>
        </p:txBody>
      </p:sp>
    </p:spTree>
    <p:extLst>
      <p:ext uri="{BB962C8B-B14F-4D97-AF65-F5344CB8AC3E}">
        <p14:creationId xmlns:p14="http://schemas.microsoft.com/office/powerpoint/2010/main" val="2418375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5" name="Rectangle 4"/>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7" name="Rectangle 6"/>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8" name="Picture 7" descr="Logo negativ.png"/>
          <p:cNvPicPr>
            <a:picLocks noChangeAspect="1"/>
          </p:cNvPicPr>
          <p:nvPr/>
        </p:nvPicPr>
        <p:blipFill>
          <a:blip r:embed="rId2"/>
          <a:stretch>
            <a:fillRect/>
          </a:stretch>
        </p:blipFill>
        <p:spPr>
          <a:xfrm>
            <a:off x="60474" y="6570569"/>
            <a:ext cx="1537219" cy="223365"/>
          </a:xfrm>
          <a:prstGeom prst="rect">
            <a:avLst/>
          </a:prstGeom>
        </p:spPr>
      </p:pic>
      <p:cxnSp>
        <p:nvCxnSpPr>
          <p:cNvPr id="6" name="Straight Connector 5"/>
          <p:cNvCxnSpPr/>
          <p:nvPr/>
        </p:nvCxnSpPr>
        <p:spPr>
          <a:xfrm>
            <a:off x="0" y="1487230"/>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0" name="Rectangle 9"/>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1" name="Picture 10" descr="Logo negativ.png"/>
          <p:cNvPicPr>
            <a:picLocks noChangeAspect="1"/>
          </p:cNvPicPr>
          <p:nvPr userDrawn="1"/>
        </p:nvPicPr>
        <p:blipFill>
          <a:blip r:embed="rId2"/>
          <a:stretch>
            <a:fillRect/>
          </a:stretch>
        </p:blipFill>
        <p:spPr>
          <a:xfrm>
            <a:off x="60474" y="6570569"/>
            <a:ext cx="1537219" cy="223365"/>
          </a:xfrm>
          <a:prstGeom prst="rect">
            <a:avLst/>
          </a:prstGeom>
        </p:spPr>
      </p:pic>
      <p:cxnSp>
        <p:nvCxnSpPr>
          <p:cNvPr id="12" name="Straight Connector 11"/>
          <p:cNvCxnSpPr/>
          <p:nvPr userDrawn="1"/>
        </p:nvCxnSpPr>
        <p:spPr>
          <a:xfrm>
            <a:off x="0" y="1487230"/>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58847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Fire tekster (mørk blå)">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A322471-DF8C-470F-90B9-E1459BDF7914}"/>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316728" y="2275682"/>
            <a:ext cx="2560003" cy="2404904"/>
          </a:xfrm>
        </p:spPr>
        <p:txBody>
          <a:bodyPr wrap="square" anchor="ctr" anchorCtr="0">
            <a:normAutofit/>
          </a:bodyPr>
          <a:lstStyle>
            <a:lvl1pPr marL="0" indent="0" algn="ctr">
              <a:lnSpc>
                <a:spcPct val="90000"/>
              </a:lnSpc>
              <a:buNone/>
              <a:defRPr sz="1725">
                <a:solidFill>
                  <a:schemeClr val="bg1"/>
                </a:solidFill>
              </a:defRPr>
            </a:lvl1pPr>
          </a:lstStyle>
          <a:p>
            <a:pPr lvl="0"/>
            <a:r>
              <a:rPr lang="nb-NO"/>
              <a:t>Rediger tekststiler i malen</a:t>
            </a:r>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9823" y="950519"/>
            <a:ext cx="3375220" cy="441176"/>
          </a:xfrm>
          <a:prstGeom prst="rect">
            <a:avLst/>
          </a:prstGeom>
        </p:spPr>
      </p:pic>
      <p:cxnSp>
        <p:nvCxnSpPr>
          <p:cNvPr id="3" name="Rett linje 2">
            <a:extLst>
              <a:ext uri="{FF2B5EF4-FFF2-40B4-BE49-F238E27FC236}">
                <a16:creationId xmlns:a16="http://schemas.microsoft.com/office/drawing/2014/main" id="{EAE6D394-5212-40CF-A5C7-4EC4D8A01C3C}"/>
              </a:ext>
            </a:extLst>
          </p:cNvPr>
          <p:cNvCxnSpPr/>
          <p:nvPr userDrawn="1"/>
        </p:nvCxnSpPr>
        <p:spPr>
          <a:xfrm>
            <a:off x="3156000" y="2250282"/>
            <a:ext cx="0" cy="24303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B5CCC361-A4E2-48AA-8E30-515EB00CB0B2}"/>
              </a:ext>
            </a:extLst>
          </p:cNvPr>
          <p:cNvCxnSpPr/>
          <p:nvPr userDrawn="1"/>
        </p:nvCxnSpPr>
        <p:spPr>
          <a:xfrm>
            <a:off x="6099560" y="2250282"/>
            <a:ext cx="0" cy="24303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AA6120B1-CE31-4D51-814C-6BD1571D3DA5}"/>
              </a:ext>
            </a:extLst>
          </p:cNvPr>
          <p:cNvCxnSpPr/>
          <p:nvPr userDrawn="1"/>
        </p:nvCxnSpPr>
        <p:spPr>
          <a:xfrm>
            <a:off x="9043119" y="2250282"/>
            <a:ext cx="0" cy="24303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3347779" y="2275682"/>
            <a:ext cx="2560003" cy="2404904"/>
          </a:xfrm>
        </p:spPr>
        <p:txBody>
          <a:bodyPr wrap="square" anchor="ctr" anchorCtr="0">
            <a:normAutofit/>
          </a:bodyPr>
          <a:lstStyle>
            <a:lvl1pPr marL="0" indent="0" algn="ctr">
              <a:lnSpc>
                <a:spcPct val="90000"/>
              </a:lnSpc>
              <a:buNone/>
              <a:defRPr sz="1725">
                <a:solidFill>
                  <a:schemeClr val="bg1"/>
                </a:solidFill>
              </a:defRPr>
            </a:lvl1pPr>
          </a:lstStyle>
          <a:p>
            <a:pPr lvl="0"/>
            <a:r>
              <a:rPr lang="nb-NO"/>
              <a:t>Rediger tekststiler i malen</a:t>
            </a:r>
          </a:p>
        </p:txBody>
      </p:sp>
      <p:sp>
        <p:nvSpPr>
          <p:cNvPr id="16" name="Plassholder for tekst 8">
            <a:extLst>
              <a:ext uri="{FF2B5EF4-FFF2-40B4-BE49-F238E27FC236}">
                <a16:creationId xmlns:a16="http://schemas.microsoft.com/office/drawing/2014/main" id="{1AF2B724-D071-47DB-BFF3-6D247B0789D5}"/>
              </a:ext>
            </a:extLst>
          </p:cNvPr>
          <p:cNvSpPr>
            <a:spLocks noGrp="1"/>
          </p:cNvSpPr>
          <p:nvPr>
            <p:ph type="body" sz="quarter" idx="13"/>
          </p:nvPr>
        </p:nvSpPr>
        <p:spPr>
          <a:xfrm>
            <a:off x="6291337" y="2275682"/>
            <a:ext cx="2560003" cy="2404904"/>
          </a:xfrm>
        </p:spPr>
        <p:txBody>
          <a:bodyPr wrap="square" anchor="ctr" anchorCtr="0">
            <a:normAutofit/>
          </a:bodyPr>
          <a:lstStyle>
            <a:lvl1pPr marL="0" indent="0" algn="ctr">
              <a:lnSpc>
                <a:spcPct val="90000"/>
              </a:lnSpc>
              <a:buNone/>
              <a:defRPr sz="1725">
                <a:solidFill>
                  <a:schemeClr val="bg1"/>
                </a:solidFill>
              </a:defRPr>
            </a:lvl1pPr>
          </a:lstStyle>
          <a:p>
            <a:pPr lvl="0"/>
            <a:r>
              <a:rPr lang="nb-NO"/>
              <a:t>Rediger tekststiler i malen</a:t>
            </a:r>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9234897" y="2275682"/>
            <a:ext cx="2560003" cy="2404904"/>
          </a:xfrm>
        </p:spPr>
        <p:txBody>
          <a:bodyPr wrap="square" anchor="ctr" anchorCtr="0">
            <a:normAutofit/>
          </a:bodyPr>
          <a:lstStyle>
            <a:lvl1pPr marL="0" indent="0" algn="ctr">
              <a:lnSpc>
                <a:spcPct val="90000"/>
              </a:lnSpc>
              <a:buNone/>
              <a:defRPr sz="1725">
                <a:solidFill>
                  <a:schemeClr val="bg1"/>
                </a:solidFill>
              </a:defRPr>
            </a:lvl1pPr>
          </a:lstStyle>
          <a:p>
            <a:pPr lvl="0"/>
            <a:r>
              <a:rPr lang="nb-NO"/>
              <a:t>Rediger tekststiler i malen</a:t>
            </a:r>
          </a:p>
        </p:txBody>
      </p:sp>
    </p:spTree>
    <p:extLst>
      <p:ext uri="{BB962C8B-B14F-4D97-AF65-F5344CB8AC3E}">
        <p14:creationId xmlns:p14="http://schemas.microsoft.com/office/powerpoint/2010/main" val="1450791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re tekster (mørk blå)">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A322471-DF8C-470F-90B9-E1459BDF7914}"/>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9823" y="950519"/>
            <a:ext cx="3375220" cy="441176"/>
          </a:xfrm>
          <a:prstGeom prst="rect">
            <a:avLst/>
          </a:prstGeom>
        </p:spPr>
      </p:pic>
      <p:sp>
        <p:nvSpPr>
          <p:cNvPr id="14" name="Plassholder for tekst 8">
            <a:extLst>
              <a:ext uri="{FF2B5EF4-FFF2-40B4-BE49-F238E27FC236}">
                <a16:creationId xmlns:a16="http://schemas.microsoft.com/office/drawing/2014/main" id="{AA5C412B-5F21-4B22-82D7-54E4FBD19B4C}"/>
              </a:ext>
            </a:extLst>
          </p:cNvPr>
          <p:cNvSpPr>
            <a:spLocks noGrp="1"/>
          </p:cNvSpPr>
          <p:nvPr>
            <p:ph type="body" sz="quarter" idx="11"/>
          </p:nvPr>
        </p:nvSpPr>
        <p:spPr>
          <a:xfrm>
            <a:off x="316728" y="2275682"/>
            <a:ext cx="3002989" cy="2404904"/>
          </a:xfrm>
        </p:spPr>
        <p:txBody>
          <a:bodyPr wrap="square" anchor="ctr" anchorCtr="0">
            <a:normAutofit/>
          </a:bodyPr>
          <a:lstStyle>
            <a:lvl1pPr marL="0" indent="0" algn="ctr">
              <a:lnSpc>
                <a:spcPct val="90000"/>
              </a:lnSpc>
              <a:buNone/>
              <a:defRPr sz="1725">
                <a:solidFill>
                  <a:schemeClr val="bg1"/>
                </a:solidFill>
              </a:defRPr>
            </a:lvl1pPr>
          </a:lstStyle>
          <a:p>
            <a:pPr lvl="0"/>
            <a:r>
              <a:rPr lang="nb-NO"/>
              <a:t>Rediger tekststiler i malen</a:t>
            </a:r>
          </a:p>
        </p:txBody>
      </p:sp>
      <p:cxnSp>
        <p:nvCxnSpPr>
          <p:cNvPr id="18" name="Rett linje 17">
            <a:extLst>
              <a:ext uri="{FF2B5EF4-FFF2-40B4-BE49-F238E27FC236}">
                <a16:creationId xmlns:a16="http://schemas.microsoft.com/office/drawing/2014/main" id="{7A7207AD-56F2-4C93-8B6C-DDDFDA4167C0}"/>
              </a:ext>
            </a:extLst>
          </p:cNvPr>
          <p:cNvCxnSpPr/>
          <p:nvPr userDrawn="1"/>
        </p:nvCxnSpPr>
        <p:spPr>
          <a:xfrm>
            <a:off x="3826604" y="2250282"/>
            <a:ext cx="0" cy="24303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92BCBA19-8465-44E2-9CE7-FDCB13A6980B}"/>
              </a:ext>
            </a:extLst>
          </p:cNvPr>
          <p:cNvCxnSpPr/>
          <p:nvPr userDrawn="1"/>
        </p:nvCxnSpPr>
        <p:spPr>
          <a:xfrm>
            <a:off x="8288689" y="2250282"/>
            <a:ext cx="0" cy="24303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Plassholder for tekst 8">
            <a:extLst>
              <a:ext uri="{FF2B5EF4-FFF2-40B4-BE49-F238E27FC236}">
                <a16:creationId xmlns:a16="http://schemas.microsoft.com/office/drawing/2014/main" id="{0169B0DB-742C-4375-B389-C2F0BE8B94B2}"/>
              </a:ext>
            </a:extLst>
          </p:cNvPr>
          <p:cNvSpPr>
            <a:spLocks noGrp="1"/>
          </p:cNvSpPr>
          <p:nvPr>
            <p:ph type="body" sz="quarter" idx="12"/>
          </p:nvPr>
        </p:nvSpPr>
        <p:spPr>
          <a:xfrm>
            <a:off x="4329823" y="2275682"/>
            <a:ext cx="3451981" cy="2404904"/>
          </a:xfrm>
        </p:spPr>
        <p:txBody>
          <a:bodyPr wrap="square" anchor="ctr" anchorCtr="0">
            <a:normAutofit/>
          </a:bodyPr>
          <a:lstStyle>
            <a:lvl1pPr marL="0" indent="0" algn="ctr">
              <a:lnSpc>
                <a:spcPct val="90000"/>
              </a:lnSpc>
              <a:buNone/>
              <a:defRPr sz="1725">
                <a:solidFill>
                  <a:schemeClr val="bg1"/>
                </a:solidFill>
              </a:defRPr>
            </a:lvl1pPr>
          </a:lstStyle>
          <a:p>
            <a:pPr lvl="0"/>
            <a:r>
              <a:rPr lang="nb-NO"/>
              <a:t>Rediger tekststiler i malen</a:t>
            </a:r>
          </a:p>
        </p:txBody>
      </p:sp>
      <p:sp>
        <p:nvSpPr>
          <p:cNvPr id="21" name="Plassholder for tekst 8">
            <a:extLst>
              <a:ext uri="{FF2B5EF4-FFF2-40B4-BE49-F238E27FC236}">
                <a16:creationId xmlns:a16="http://schemas.microsoft.com/office/drawing/2014/main" id="{3AB97FFC-F3E9-43A9-BE47-DCCC5FA379A3}"/>
              </a:ext>
            </a:extLst>
          </p:cNvPr>
          <p:cNvSpPr>
            <a:spLocks noGrp="1"/>
          </p:cNvSpPr>
          <p:nvPr>
            <p:ph type="body" sz="quarter" idx="14"/>
          </p:nvPr>
        </p:nvSpPr>
        <p:spPr>
          <a:xfrm>
            <a:off x="8795577" y="2275682"/>
            <a:ext cx="2999323" cy="2404904"/>
          </a:xfrm>
        </p:spPr>
        <p:txBody>
          <a:bodyPr wrap="square" anchor="ctr" anchorCtr="0">
            <a:normAutofit/>
          </a:bodyPr>
          <a:lstStyle>
            <a:lvl1pPr marL="0" indent="0" algn="ctr">
              <a:lnSpc>
                <a:spcPct val="90000"/>
              </a:lnSpc>
              <a:buNone/>
              <a:defRPr sz="1725">
                <a:solidFill>
                  <a:schemeClr val="bg1"/>
                </a:solidFill>
              </a:defRPr>
            </a:lvl1pPr>
          </a:lstStyle>
          <a:p>
            <a:pPr lvl="0"/>
            <a:r>
              <a:rPr lang="nb-NO"/>
              <a:t>Rediger tekststiler i malen</a:t>
            </a:r>
          </a:p>
        </p:txBody>
      </p:sp>
    </p:spTree>
    <p:extLst>
      <p:ext uri="{BB962C8B-B14F-4D97-AF65-F5344CB8AC3E}">
        <p14:creationId xmlns:p14="http://schemas.microsoft.com/office/powerpoint/2010/main" val="137931802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Fire tekster og sirkel">
    <p:spTree>
      <p:nvGrpSpPr>
        <p:cNvPr id="1" name=""/>
        <p:cNvGrpSpPr/>
        <p:nvPr/>
      </p:nvGrpSpPr>
      <p:grpSpPr>
        <a:xfrm>
          <a:off x="0" y="0"/>
          <a:ext cx="0" cy="0"/>
          <a:chOff x="0" y="0"/>
          <a:chExt cx="0" cy="0"/>
        </a:xfrm>
      </p:grpSpPr>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765732" y="4414782"/>
            <a:ext cx="2286435" cy="477823"/>
          </a:xfrm>
        </p:spPr>
        <p:txBody>
          <a:bodyPr wrap="square" anchor="t" anchorCtr="0">
            <a:spAutoFit/>
          </a:bodyPr>
          <a:lstStyle>
            <a:lvl1pPr marL="0" indent="0" algn="ctr">
              <a:lnSpc>
                <a:spcPct val="90000"/>
              </a:lnSpc>
              <a:buNone/>
              <a:defRPr sz="1725"/>
            </a:lvl1pPr>
          </a:lstStyle>
          <a:p>
            <a:pPr lvl="0"/>
            <a:r>
              <a:rPr lang="nb-NO"/>
              <a:t>Rediger tekststiler i malen</a:t>
            </a:r>
          </a:p>
        </p:txBody>
      </p: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3556232" y="4414782"/>
            <a:ext cx="2286435" cy="477823"/>
          </a:xfrm>
        </p:spPr>
        <p:txBody>
          <a:bodyPr wrap="square" anchor="t" anchorCtr="0">
            <a:spAutoFit/>
          </a:bodyPr>
          <a:lstStyle>
            <a:lvl1pPr marL="0" indent="0" algn="ctr">
              <a:lnSpc>
                <a:spcPct val="90000"/>
              </a:lnSpc>
              <a:buNone/>
              <a:defRPr sz="1725"/>
            </a:lvl1pPr>
          </a:lstStyle>
          <a:p>
            <a:pPr lvl="0"/>
            <a:r>
              <a:rPr lang="nb-NO"/>
              <a:t>Rediger tekststiler i malen</a:t>
            </a:r>
          </a:p>
        </p:txBody>
      </p:sp>
      <p:sp>
        <p:nvSpPr>
          <p:cNvPr id="16" name="Plassholder for tekst 8">
            <a:extLst>
              <a:ext uri="{FF2B5EF4-FFF2-40B4-BE49-F238E27FC236}">
                <a16:creationId xmlns:a16="http://schemas.microsoft.com/office/drawing/2014/main" id="{1AF2B724-D071-47DB-BFF3-6D247B0789D5}"/>
              </a:ext>
            </a:extLst>
          </p:cNvPr>
          <p:cNvSpPr>
            <a:spLocks noGrp="1"/>
          </p:cNvSpPr>
          <p:nvPr>
            <p:ph type="body" sz="quarter" idx="13"/>
          </p:nvPr>
        </p:nvSpPr>
        <p:spPr>
          <a:xfrm>
            <a:off x="6351207" y="4414782"/>
            <a:ext cx="2286435" cy="477823"/>
          </a:xfrm>
        </p:spPr>
        <p:txBody>
          <a:bodyPr wrap="square" anchor="t" anchorCtr="0">
            <a:spAutoFit/>
          </a:bodyPr>
          <a:lstStyle>
            <a:lvl1pPr marL="0" indent="0" algn="ctr">
              <a:lnSpc>
                <a:spcPct val="90000"/>
              </a:lnSpc>
              <a:buNone/>
              <a:defRPr sz="1725"/>
            </a:lvl1pPr>
          </a:lstStyle>
          <a:p>
            <a:pPr lvl="0"/>
            <a:r>
              <a:rPr lang="nb-NO"/>
              <a:t>Rediger tekststiler i malen</a:t>
            </a:r>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9146184" y="4414782"/>
            <a:ext cx="2286435" cy="477823"/>
          </a:xfrm>
        </p:spPr>
        <p:txBody>
          <a:bodyPr wrap="square" anchor="t" anchorCtr="0">
            <a:spAutoFit/>
          </a:bodyPr>
          <a:lstStyle>
            <a:lvl1pPr marL="0" indent="0" algn="ctr">
              <a:lnSpc>
                <a:spcPct val="90000"/>
              </a:lnSpc>
              <a:buNone/>
              <a:defRPr sz="1725"/>
            </a:lvl1pPr>
          </a:lstStyle>
          <a:p>
            <a:pPr lvl="0"/>
            <a:r>
              <a:rPr lang="nb-NO"/>
              <a:t>Rediger tekststiler i malen</a:t>
            </a:r>
          </a:p>
        </p:txBody>
      </p:sp>
      <p:sp>
        <p:nvSpPr>
          <p:cNvPr id="2" name="Plassholder for dato 1">
            <a:extLst>
              <a:ext uri="{FF2B5EF4-FFF2-40B4-BE49-F238E27FC236}">
                <a16:creationId xmlns:a16="http://schemas.microsoft.com/office/drawing/2014/main" id="{24134F90-CAE2-4572-81CB-B33544D0D3DF}"/>
              </a:ext>
            </a:extLst>
          </p:cNvPr>
          <p:cNvSpPr>
            <a:spLocks noGrp="1"/>
          </p:cNvSpPr>
          <p:nvPr>
            <p:ph type="dt" sz="half" idx="15"/>
          </p:nvPr>
        </p:nvSpPr>
        <p:spPr/>
        <p:txBody>
          <a:bodyPr/>
          <a:lstStyle/>
          <a:p>
            <a:endParaRPr lang="nn-NO" dirty="0"/>
          </a:p>
        </p:txBody>
      </p:sp>
      <p:sp>
        <p:nvSpPr>
          <p:cNvPr id="4" name="Plassholder for bunntekst 3">
            <a:extLst>
              <a:ext uri="{FF2B5EF4-FFF2-40B4-BE49-F238E27FC236}">
                <a16:creationId xmlns:a16="http://schemas.microsoft.com/office/drawing/2014/main" id="{615D4FCC-4A79-42D6-A8FB-074E2B7C6261}"/>
              </a:ext>
            </a:extLst>
          </p:cNvPr>
          <p:cNvSpPr>
            <a:spLocks noGrp="1"/>
          </p:cNvSpPr>
          <p:nvPr>
            <p:ph type="ftr" sz="quarter" idx="16"/>
          </p:nvPr>
        </p:nvSpPr>
        <p:spPr/>
        <p:txBody>
          <a:bodyPr/>
          <a:lstStyle/>
          <a:p>
            <a:r>
              <a:rPr lang="nn-NO"/>
              <a:t>Helsedirektoratet</a:t>
            </a:r>
            <a:endParaRPr lang="nn-NO" dirty="0"/>
          </a:p>
        </p:txBody>
      </p:sp>
      <p:sp>
        <p:nvSpPr>
          <p:cNvPr id="5" name="Plassholder for lysbildenummer 4">
            <a:extLst>
              <a:ext uri="{FF2B5EF4-FFF2-40B4-BE49-F238E27FC236}">
                <a16:creationId xmlns:a16="http://schemas.microsoft.com/office/drawing/2014/main" id="{A3B30940-D4FB-4C25-8135-6B06CA7C69F4}"/>
              </a:ext>
            </a:extLst>
          </p:cNvPr>
          <p:cNvSpPr>
            <a:spLocks noGrp="1"/>
          </p:cNvSpPr>
          <p:nvPr>
            <p:ph type="sldNum" sz="quarter" idx="17"/>
          </p:nvPr>
        </p:nvSpPr>
        <p:spPr/>
        <p:txBody>
          <a:bodyPr/>
          <a:lstStyle/>
          <a:p>
            <a:fld id="{1670A82E-6091-4B79-BDC9-9FEC8E0D8D32}" type="slidenum">
              <a:rPr lang="nn-NO" smtClean="0"/>
              <a:pPr/>
              <a:t>‹#›</a:t>
            </a:fld>
            <a:endParaRPr lang="nn-NO"/>
          </a:p>
        </p:txBody>
      </p:sp>
      <p:cxnSp>
        <p:nvCxnSpPr>
          <p:cNvPr id="7" name="Rett linje 6">
            <a:extLst>
              <a:ext uri="{FF2B5EF4-FFF2-40B4-BE49-F238E27FC236}">
                <a16:creationId xmlns:a16="http://schemas.microsoft.com/office/drawing/2014/main" id="{66F272F2-49BC-4138-B101-3654240FAEF3}"/>
              </a:ext>
            </a:extLst>
          </p:cNvPr>
          <p:cNvCxnSpPr/>
          <p:nvPr userDrawn="1"/>
        </p:nvCxnSpPr>
        <p:spPr>
          <a:xfrm>
            <a:off x="761256" y="4063108"/>
            <a:ext cx="2286435"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9C9F7C75-6683-453A-9D1D-2ADEB0C51336}"/>
              </a:ext>
            </a:extLst>
          </p:cNvPr>
          <p:cNvCxnSpPr/>
          <p:nvPr userDrawn="1"/>
        </p:nvCxnSpPr>
        <p:spPr>
          <a:xfrm>
            <a:off x="9146183" y="4063108"/>
            <a:ext cx="2286435"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9B026ACA-3B63-455E-9059-5A3E0959017D}"/>
              </a:ext>
            </a:extLst>
          </p:cNvPr>
          <p:cNvCxnSpPr/>
          <p:nvPr userDrawn="1"/>
        </p:nvCxnSpPr>
        <p:spPr>
          <a:xfrm>
            <a:off x="3556232" y="4063108"/>
            <a:ext cx="2286435"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D119814D-25D9-4B69-A446-34776D6C5331}"/>
              </a:ext>
            </a:extLst>
          </p:cNvPr>
          <p:cNvCxnSpPr/>
          <p:nvPr userDrawn="1"/>
        </p:nvCxnSpPr>
        <p:spPr>
          <a:xfrm>
            <a:off x="6351207" y="4063108"/>
            <a:ext cx="2286435"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sp>
        <p:nvSpPr>
          <p:cNvPr id="14" name="Plassholder for tekst 13">
            <a:extLst>
              <a:ext uri="{FF2B5EF4-FFF2-40B4-BE49-F238E27FC236}">
                <a16:creationId xmlns:a16="http://schemas.microsoft.com/office/drawing/2014/main" id="{29F073FD-AF78-46F7-8EE5-6EFB6F5BBBC8}"/>
              </a:ext>
            </a:extLst>
          </p:cNvPr>
          <p:cNvSpPr>
            <a:spLocks noGrp="1"/>
          </p:cNvSpPr>
          <p:nvPr>
            <p:ph type="body" sz="quarter" idx="18" hasCustomPrompt="1"/>
          </p:nvPr>
        </p:nvSpPr>
        <p:spPr>
          <a:xfrm>
            <a:off x="5343081" y="1827229"/>
            <a:ext cx="1512985" cy="1525588"/>
          </a:xfrm>
          <a:prstGeom prst="ellipse">
            <a:avLst/>
          </a:prstGeom>
          <a:solidFill>
            <a:schemeClr val="accent1"/>
          </a:solidFill>
        </p:spPr>
        <p:txBody>
          <a:bodyPr anchor="ctr">
            <a:noAutofit/>
          </a:bodyPr>
          <a:lstStyle>
            <a:lvl1pPr marL="0" indent="0" algn="ctr">
              <a:buNone/>
              <a:defRPr sz="2249" b="1">
                <a:solidFill>
                  <a:schemeClr val="bg1"/>
                </a:solidFill>
                <a:latin typeface="Lato" panose="020F0502020204030203" pitchFamily="34" charset="0"/>
              </a:defRPr>
            </a:lvl1pPr>
            <a:lvl2pPr>
              <a:defRPr sz="2249">
                <a:solidFill>
                  <a:schemeClr val="bg1"/>
                </a:solidFill>
                <a:latin typeface="Lato" panose="020F0502020204030203" pitchFamily="34" charset="0"/>
              </a:defRPr>
            </a:lvl2pPr>
            <a:lvl3pPr>
              <a:defRPr sz="2249">
                <a:solidFill>
                  <a:schemeClr val="bg1"/>
                </a:solidFill>
                <a:latin typeface="Lato" panose="020F0502020204030203" pitchFamily="34" charset="0"/>
              </a:defRPr>
            </a:lvl3pPr>
            <a:lvl4pPr>
              <a:defRPr sz="2249">
                <a:solidFill>
                  <a:schemeClr val="bg1"/>
                </a:solidFill>
                <a:latin typeface="Lato" panose="020F0502020204030203" pitchFamily="34" charset="0"/>
              </a:defRPr>
            </a:lvl4pPr>
            <a:lvl5pPr>
              <a:defRPr sz="2249">
                <a:solidFill>
                  <a:schemeClr val="bg1"/>
                </a:solidFill>
                <a:latin typeface="Lato" panose="020F0502020204030203" pitchFamily="34" charset="0"/>
              </a:defRPr>
            </a:lvl5pPr>
          </a:lstStyle>
          <a:p>
            <a:pPr lvl="0"/>
            <a:r>
              <a:rPr lang="nb-NO" dirty="0" err="1"/>
              <a:t>Xxxx</a:t>
            </a:r>
            <a:endParaRPr lang="nb-NO" dirty="0"/>
          </a:p>
        </p:txBody>
      </p:sp>
      <p:sp>
        <p:nvSpPr>
          <p:cNvPr id="21" name="Plassholder for tekst 8">
            <a:extLst>
              <a:ext uri="{FF2B5EF4-FFF2-40B4-BE49-F238E27FC236}">
                <a16:creationId xmlns:a16="http://schemas.microsoft.com/office/drawing/2014/main" id="{A067CB03-097D-41A1-B0BF-35404A7A32BF}"/>
              </a:ext>
            </a:extLst>
          </p:cNvPr>
          <p:cNvSpPr>
            <a:spLocks noGrp="1"/>
          </p:cNvSpPr>
          <p:nvPr>
            <p:ph type="body" sz="quarter" idx="19" hasCustomPrompt="1"/>
          </p:nvPr>
        </p:nvSpPr>
        <p:spPr>
          <a:xfrm>
            <a:off x="3803104" y="1090490"/>
            <a:ext cx="4592936" cy="290721"/>
          </a:xfrm>
        </p:spPr>
        <p:txBody>
          <a:bodyPr wrap="square" anchor="b" anchorCtr="0">
            <a:spAutoFit/>
          </a:bodyPr>
          <a:lstStyle>
            <a:lvl1pPr marL="0" indent="0" algn="ctr">
              <a:lnSpc>
                <a:spcPct val="90000"/>
              </a:lnSpc>
              <a:buNone/>
              <a:defRPr sz="2099" b="1"/>
            </a:lvl1pPr>
          </a:lstStyle>
          <a:p>
            <a:pPr lvl="0"/>
            <a:r>
              <a:rPr lang="nb-NO" dirty="0"/>
              <a:t>Tittel</a:t>
            </a:r>
          </a:p>
        </p:txBody>
      </p:sp>
    </p:spTree>
    <p:extLst>
      <p:ext uri="{BB962C8B-B14F-4D97-AF65-F5344CB8AC3E}">
        <p14:creationId xmlns:p14="http://schemas.microsoft.com/office/powerpoint/2010/main" val="24314860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Overskrift og bilde">
    <p:spTree>
      <p:nvGrpSpPr>
        <p:cNvPr id="1" name=""/>
        <p:cNvGrpSpPr/>
        <p:nvPr/>
      </p:nvGrpSpPr>
      <p:grpSpPr>
        <a:xfrm>
          <a:off x="0" y="0"/>
          <a:ext cx="0" cy="0"/>
          <a:chOff x="0" y="0"/>
          <a:chExt cx="0" cy="0"/>
        </a:xfrm>
      </p:grpSpPr>
      <p:sp>
        <p:nvSpPr>
          <p:cNvPr id="8" name="Plassholder for bilde 4">
            <a:extLst>
              <a:ext uri="{FF2B5EF4-FFF2-40B4-BE49-F238E27FC236}">
                <a16:creationId xmlns:a16="http://schemas.microsoft.com/office/drawing/2014/main" id="{F6A0CAB9-EFB9-496B-A8E9-4361CDFB7C3B}"/>
              </a:ext>
            </a:extLst>
          </p:cNvPr>
          <p:cNvSpPr>
            <a:spLocks noGrp="1"/>
          </p:cNvSpPr>
          <p:nvPr>
            <p:ph type="pic" sz="quarter" idx="13"/>
          </p:nvPr>
        </p:nvSpPr>
        <p:spPr>
          <a:xfrm>
            <a:off x="3803104" y="0"/>
            <a:ext cx="8388896" cy="6858000"/>
          </a:xfrm>
          <a:solidFill>
            <a:schemeClr val="bg2"/>
          </a:solidFill>
        </p:spPr>
        <p:txBody>
          <a:bodyPr/>
          <a:lstStyle/>
          <a:p>
            <a:r>
              <a:rPr lang="nb-NO"/>
              <a:t>Klikk på ikonet for å legge til et bilde</a:t>
            </a:r>
          </a:p>
        </p:txBody>
      </p:sp>
      <p:sp>
        <p:nvSpPr>
          <p:cNvPr id="10" name="Tittel 14">
            <a:extLst>
              <a:ext uri="{FF2B5EF4-FFF2-40B4-BE49-F238E27FC236}">
                <a16:creationId xmlns:a16="http://schemas.microsoft.com/office/drawing/2014/main" id="{E7C3DDC3-0EE9-447E-9A99-E553652A2C34}"/>
              </a:ext>
            </a:extLst>
          </p:cNvPr>
          <p:cNvSpPr>
            <a:spLocks noGrp="1"/>
          </p:cNvSpPr>
          <p:nvPr>
            <p:ph type="title"/>
          </p:nvPr>
        </p:nvSpPr>
        <p:spPr>
          <a:xfrm>
            <a:off x="761256" y="315914"/>
            <a:ext cx="2789800" cy="1157511"/>
          </a:xfrm>
        </p:spPr>
        <p:txBody>
          <a:bodyPr anchor="t" anchorCtr="0">
            <a:normAutofit/>
          </a:bodyPr>
          <a:lstStyle>
            <a:lvl1pPr>
              <a:defRPr sz="2099">
                <a:solidFill>
                  <a:schemeClr val="tx1"/>
                </a:solidFill>
              </a:defRPr>
            </a:lvl1pPr>
          </a:lstStyle>
          <a:p>
            <a:r>
              <a:rPr lang="nb-NO"/>
              <a:t>Klikk for å redigere tittelstil</a:t>
            </a:r>
            <a:endParaRPr lang="nb-NO" dirty="0"/>
          </a:p>
        </p:txBody>
      </p:sp>
    </p:spTree>
    <p:extLst>
      <p:ext uri="{BB962C8B-B14F-4D97-AF65-F5344CB8AC3E}">
        <p14:creationId xmlns:p14="http://schemas.microsoft.com/office/powerpoint/2010/main" val="11225666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Overskrift, punktliste og bilde">
    <p:spTree>
      <p:nvGrpSpPr>
        <p:cNvPr id="1" name=""/>
        <p:cNvGrpSpPr/>
        <p:nvPr/>
      </p:nvGrpSpPr>
      <p:grpSpPr>
        <a:xfrm>
          <a:off x="0" y="0"/>
          <a:ext cx="0" cy="0"/>
          <a:chOff x="0" y="0"/>
          <a:chExt cx="0" cy="0"/>
        </a:xfrm>
      </p:grpSpPr>
      <p:sp>
        <p:nvSpPr>
          <p:cNvPr id="8" name="Plassholder for bilde 4">
            <a:extLst>
              <a:ext uri="{FF2B5EF4-FFF2-40B4-BE49-F238E27FC236}">
                <a16:creationId xmlns:a16="http://schemas.microsoft.com/office/drawing/2014/main" id="{F6A0CAB9-EFB9-496B-A8E9-4361CDFB7C3B}"/>
              </a:ext>
            </a:extLst>
          </p:cNvPr>
          <p:cNvSpPr>
            <a:spLocks noGrp="1"/>
          </p:cNvSpPr>
          <p:nvPr>
            <p:ph type="pic" sz="quarter" idx="13"/>
          </p:nvPr>
        </p:nvSpPr>
        <p:spPr>
          <a:xfrm>
            <a:off x="6096000" y="0"/>
            <a:ext cx="6096000" cy="6858000"/>
          </a:xfrm>
          <a:solidFill>
            <a:schemeClr val="bg2"/>
          </a:solidFill>
        </p:spPr>
        <p:txBody>
          <a:bodyPr/>
          <a:lstStyle/>
          <a:p>
            <a:r>
              <a:rPr lang="nb-NO"/>
              <a:t>Klikk på ikonet for å legge til et bilde</a:t>
            </a:r>
          </a:p>
        </p:txBody>
      </p:sp>
      <p:sp>
        <p:nvSpPr>
          <p:cNvPr id="5" name="Plassholder for tekst 4">
            <a:extLst>
              <a:ext uri="{FF2B5EF4-FFF2-40B4-BE49-F238E27FC236}">
                <a16:creationId xmlns:a16="http://schemas.microsoft.com/office/drawing/2014/main" id="{6F2131D7-0AF4-4BA1-BBDD-FAE3CCC29414}"/>
              </a:ext>
            </a:extLst>
          </p:cNvPr>
          <p:cNvSpPr>
            <a:spLocks noGrp="1"/>
          </p:cNvSpPr>
          <p:nvPr>
            <p:ph type="body" sz="quarter" idx="14"/>
          </p:nvPr>
        </p:nvSpPr>
        <p:spPr>
          <a:xfrm>
            <a:off x="761256" y="1898773"/>
            <a:ext cx="5018597" cy="464172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Tittel 14">
            <a:extLst>
              <a:ext uri="{FF2B5EF4-FFF2-40B4-BE49-F238E27FC236}">
                <a16:creationId xmlns:a16="http://schemas.microsoft.com/office/drawing/2014/main" id="{9F425C94-8342-4509-8455-A16A59623ACA}"/>
              </a:ext>
            </a:extLst>
          </p:cNvPr>
          <p:cNvSpPr>
            <a:spLocks noGrp="1"/>
          </p:cNvSpPr>
          <p:nvPr>
            <p:ph type="title"/>
          </p:nvPr>
        </p:nvSpPr>
        <p:spPr>
          <a:xfrm>
            <a:off x="761256" y="315914"/>
            <a:ext cx="5018597" cy="1157511"/>
          </a:xfrm>
        </p:spPr>
        <p:txBody>
          <a:bodyPr/>
          <a:lstStyle/>
          <a:p>
            <a:r>
              <a:rPr lang="nb-NO"/>
              <a:t>Klikk for å redigere tittelstil</a:t>
            </a:r>
            <a:endParaRPr lang="nb-NO" dirty="0"/>
          </a:p>
        </p:txBody>
      </p:sp>
    </p:spTree>
    <p:extLst>
      <p:ext uri="{BB962C8B-B14F-4D97-AF65-F5344CB8AC3E}">
        <p14:creationId xmlns:p14="http://schemas.microsoft.com/office/powerpoint/2010/main" val="38278453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Overskrift, tekst og media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0"/>
            <a:ext cx="38031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761257" y="964507"/>
            <a:ext cx="2791067" cy="846385"/>
          </a:xfrm>
        </p:spPr>
        <p:txBody>
          <a:bodyPr wrap="square" anchor="t" anchorCtr="0">
            <a:normAutofit/>
          </a:bodyPr>
          <a:lstStyle>
            <a:lvl1pPr>
              <a:lnSpc>
                <a:spcPct val="90000"/>
              </a:lnSpc>
              <a:defRPr sz="2099">
                <a:solidFill>
                  <a:schemeClr val="bg1"/>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761256" y="1898773"/>
            <a:ext cx="2791067" cy="4641728"/>
          </a:xfrm>
        </p:spPr>
        <p:txBody>
          <a:bodyPr>
            <a:normAutofit/>
          </a:bodyPr>
          <a:lstStyle>
            <a:lvl1pPr marL="0" indent="0">
              <a:buNone/>
              <a:defRPr sz="1425">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p:txBody>
      </p:sp>
      <p:sp>
        <p:nvSpPr>
          <p:cNvPr id="9" name="Plassholder for innhold 2">
            <a:extLst>
              <a:ext uri="{FF2B5EF4-FFF2-40B4-BE49-F238E27FC236}">
                <a16:creationId xmlns:a16="http://schemas.microsoft.com/office/drawing/2014/main" id="{A05B22E1-6EA9-4466-81F8-E4957729AA59}"/>
              </a:ext>
            </a:extLst>
          </p:cNvPr>
          <p:cNvSpPr>
            <a:spLocks noGrp="1"/>
          </p:cNvSpPr>
          <p:nvPr>
            <p:ph idx="1" hasCustomPrompt="1"/>
          </p:nvPr>
        </p:nvSpPr>
        <p:spPr>
          <a:xfrm>
            <a:off x="4153389" y="648082"/>
            <a:ext cx="7720296" cy="5031629"/>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9404601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Overskrift, tekst og media  (lys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0"/>
            <a:ext cx="380310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761257" y="964507"/>
            <a:ext cx="2791067" cy="846385"/>
          </a:xfrm>
        </p:spPr>
        <p:txBody>
          <a:bodyPr wrap="square" anchor="t" anchorCtr="0">
            <a:normAutofit/>
          </a:bodyPr>
          <a:lstStyle>
            <a:lvl1pPr>
              <a:lnSpc>
                <a:spcPct val="90000"/>
              </a:lnSpc>
              <a:defRPr sz="2099">
                <a:solidFill>
                  <a:schemeClr val="bg1"/>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761256" y="1898773"/>
            <a:ext cx="2791067" cy="4641728"/>
          </a:xfrm>
        </p:spPr>
        <p:txBody>
          <a:bodyPr>
            <a:normAutofit/>
          </a:bodyPr>
          <a:lstStyle>
            <a:lvl1pPr marL="0" indent="0">
              <a:buNone/>
              <a:defRPr sz="1425">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p:txBody>
      </p:sp>
      <p:sp>
        <p:nvSpPr>
          <p:cNvPr id="8" name="Plassholder for innhold 2">
            <a:extLst>
              <a:ext uri="{FF2B5EF4-FFF2-40B4-BE49-F238E27FC236}">
                <a16:creationId xmlns:a16="http://schemas.microsoft.com/office/drawing/2014/main" id="{46DEDC6E-CFAF-4046-B8BF-1CE2097ED5C8}"/>
              </a:ext>
            </a:extLst>
          </p:cNvPr>
          <p:cNvSpPr>
            <a:spLocks noGrp="1"/>
          </p:cNvSpPr>
          <p:nvPr>
            <p:ph idx="1" hasCustomPrompt="1"/>
          </p:nvPr>
        </p:nvSpPr>
        <p:spPr>
          <a:xfrm>
            <a:off x="4153389" y="648082"/>
            <a:ext cx="7720296" cy="5031629"/>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105569817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Overskrift, tekst og media (grø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16058"/>
            <a:ext cx="380310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761257" y="964507"/>
            <a:ext cx="2791067" cy="846385"/>
          </a:xfrm>
        </p:spPr>
        <p:txBody>
          <a:bodyPr wrap="square" anchor="t" anchorCtr="0">
            <a:normAutofit/>
          </a:bodyPr>
          <a:lstStyle>
            <a:lvl1pPr>
              <a:lnSpc>
                <a:spcPct val="90000"/>
              </a:lnSpc>
              <a:defRPr sz="2099">
                <a:solidFill>
                  <a:srgbClr val="202020"/>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761256" y="1898773"/>
            <a:ext cx="2791067" cy="4641728"/>
          </a:xfrm>
        </p:spPr>
        <p:txBody>
          <a:bodyPr>
            <a:normAutofit/>
          </a:bodyPr>
          <a:lstStyle>
            <a:lvl1pPr marL="0" indent="0">
              <a:buNone/>
              <a:defRPr sz="1425">
                <a:solidFill>
                  <a:srgbClr val="20202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p:txBody>
      </p:sp>
      <p:sp>
        <p:nvSpPr>
          <p:cNvPr id="8" name="Plassholder for innhold 2">
            <a:extLst>
              <a:ext uri="{FF2B5EF4-FFF2-40B4-BE49-F238E27FC236}">
                <a16:creationId xmlns:a16="http://schemas.microsoft.com/office/drawing/2014/main" id="{8743685A-51FE-462B-BD59-028A10C64D80}"/>
              </a:ext>
            </a:extLst>
          </p:cNvPr>
          <p:cNvSpPr>
            <a:spLocks noGrp="1"/>
          </p:cNvSpPr>
          <p:nvPr>
            <p:ph idx="1" hasCustomPrompt="1"/>
          </p:nvPr>
        </p:nvSpPr>
        <p:spPr>
          <a:xfrm>
            <a:off x="4153389" y="648082"/>
            <a:ext cx="7720296" cy="5031629"/>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10541661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Overskrift, tekst og media (lill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0"/>
            <a:ext cx="380310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761257" y="964507"/>
            <a:ext cx="2791067" cy="846385"/>
          </a:xfrm>
        </p:spPr>
        <p:txBody>
          <a:bodyPr wrap="square" anchor="t" anchorCtr="0">
            <a:normAutofit/>
          </a:bodyPr>
          <a:lstStyle>
            <a:lvl1pPr>
              <a:lnSpc>
                <a:spcPct val="90000"/>
              </a:lnSpc>
              <a:defRPr sz="2099">
                <a:solidFill>
                  <a:schemeClr val="bg1"/>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761256" y="1898773"/>
            <a:ext cx="2791067" cy="4641728"/>
          </a:xfrm>
        </p:spPr>
        <p:txBody>
          <a:bodyPr>
            <a:normAutofit/>
          </a:bodyPr>
          <a:lstStyle>
            <a:lvl1pPr marL="0" indent="0">
              <a:buNone/>
              <a:defRPr sz="1425">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p:txBody>
      </p:sp>
      <p:sp>
        <p:nvSpPr>
          <p:cNvPr id="8" name="Plassholder for innhold 2">
            <a:extLst>
              <a:ext uri="{FF2B5EF4-FFF2-40B4-BE49-F238E27FC236}">
                <a16:creationId xmlns:a16="http://schemas.microsoft.com/office/drawing/2014/main" id="{83CC6A7E-3507-42DD-8E1F-91B778ECB8E1}"/>
              </a:ext>
            </a:extLst>
          </p:cNvPr>
          <p:cNvSpPr>
            <a:spLocks noGrp="1"/>
          </p:cNvSpPr>
          <p:nvPr>
            <p:ph idx="1" hasCustomPrompt="1"/>
          </p:nvPr>
        </p:nvSpPr>
        <p:spPr>
          <a:xfrm>
            <a:off x="4153389" y="648082"/>
            <a:ext cx="7720296" cy="5031629"/>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7535237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Overskrift og 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AEE3ECBB-F8CD-40EB-A9AF-746A02D44FBA}"/>
              </a:ext>
            </a:extLst>
          </p:cNvPr>
          <p:cNvSpPr>
            <a:spLocks noGrp="1"/>
          </p:cNvSpPr>
          <p:nvPr>
            <p:ph type="media" sz="quarter" idx="15"/>
          </p:nvPr>
        </p:nvSpPr>
        <p:spPr>
          <a:xfrm>
            <a:off x="761257" y="1589599"/>
            <a:ext cx="11112431" cy="4635580"/>
          </a:xfrm>
          <a:solidFill>
            <a:schemeClr val="bg2"/>
          </a:solidFill>
        </p:spPr>
        <p:txBody>
          <a:bodyPr/>
          <a:lstStyle/>
          <a:p>
            <a:r>
              <a:rPr lang="nb-NO"/>
              <a:t>Klikk ikonet for å legge til media</a:t>
            </a:r>
          </a:p>
        </p:txBody>
      </p:sp>
      <p:sp>
        <p:nvSpPr>
          <p:cNvPr id="8" name="Tittel 1">
            <a:extLst>
              <a:ext uri="{FF2B5EF4-FFF2-40B4-BE49-F238E27FC236}">
                <a16:creationId xmlns:a16="http://schemas.microsoft.com/office/drawing/2014/main" id="{77C21D35-2682-4C37-9369-8B21B52A73D5}"/>
              </a:ext>
            </a:extLst>
          </p:cNvPr>
          <p:cNvSpPr>
            <a:spLocks noGrp="1"/>
          </p:cNvSpPr>
          <p:nvPr>
            <p:ph type="title"/>
          </p:nvPr>
        </p:nvSpPr>
        <p:spPr>
          <a:xfrm>
            <a:off x="761258" y="753125"/>
            <a:ext cx="6858445" cy="363433"/>
          </a:xfrm>
        </p:spPr>
        <p:txBody>
          <a:bodyPr wrap="square" anchor="t" anchorCtr="0">
            <a:spAutoFit/>
          </a:bodyPr>
          <a:lstStyle>
            <a:lvl1pPr>
              <a:lnSpc>
                <a:spcPct val="90000"/>
              </a:lnSpc>
              <a:defRPr sz="2624"/>
            </a:lvl1pPr>
          </a:lstStyle>
          <a:p>
            <a:r>
              <a:rPr lang="nb-NO"/>
              <a:t>Klikk for å redigere tittelstil</a:t>
            </a:r>
            <a:endParaRPr lang="nn-NO" dirty="0"/>
          </a:p>
        </p:txBody>
      </p:sp>
      <p:sp>
        <p:nvSpPr>
          <p:cNvPr id="9" name="Plassholder for tekst 8">
            <a:extLst>
              <a:ext uri="{FF2B5EF4-FFF2-40B4-BE49-F238E27FC236}">
                <a16:creationId xmlns:a16="http://schemas.microsoft.com/office/drawing/2014/main" id="{B9007D98-D6C3-416B-B59C-76C771F9F55D}"/>
              </a:ext>
            </a:extLst>
          </p:cNvPr>
          <p:cNvSpPr>
            <a:spLocks noGrp="1"/>
          </p:cNvSpPr>
          <p:nvPr>
            <p:ph type="body" sz="quarter" idx="11" hasCustomPrompt="1"/>
          </p:nvPr>
        </p:nvSpPr>
        <p:spPr>
          <a:xfrm>
            <a:off x="8400804" y="1050256"/>
            <a:ext cx="3472883" cy="114262"/>
          </a:xfrm>
        </p:spPr>
        <p:txBody>
          <a:bodyPr wrap="square" anchor="b" anchorCtr="0">
            <a:spAutoFit/>
          </a:bodyPr>
          <a:lstStyle>
            <a:lvl1pPr marL="0" indent="0" algn="r">
              <a:lnSpc>
                <a:spcPct val="90000"/>
              </a:lnSpc>
              <a:buNone/>
              <a:defRPr sz="825" u="sng"/>
            </a:lvl1pPr>
          </a:lstStyle>
          <a:p>
            <a:pPr lvl="0"/>
            <a:r>
              <a:rPr lang="nb-NO" dirty="0"/>
              <a:t>Kildelenke</a:t>
            </a:r>
          </a:p>
        </p:txBody>
      </p:sp>
    </p:spTree>
    <p:extLst>
      <p:ext uri="{BB962C8B-B14F-4D97-AF65-F5344CB8AC3E}">
        <p14:creationId xmlns:p14="http://schemas.microsoft.com/office/powerpoint/2010/main" val="1588934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5" name="Bilde 4" descr="Et bilde som inneholder skjermbilde&#10;&#10;Beskrivelse som er generert med svært høy visshet">
            <a:extLst>
              <a:ext uri="{FF2B5EF4-FFF2-40B4-BE49-F238E27FC236}">
                <a16:creationId xmlns:a16="http://schemas.microsoft.com/office/drawing/2014/main" id="{47F2A11D-5491-478B-9E74-10A8C407A8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2" name="Title 1"/>
          <p:cNvSpPr>
            <a:spLocks noGrp="1"/>
          </p:cNvSpPr>
          <p:nvPr>
            <p:ph type="ctrTitle"/>
          </p:nvPr>
        </p:nvSpPr>
        <p:spPr>
          <a:xfrm>
            <a:off x="1400993" y="3042329"/>
            <a:ext cx="9390019" cy="1015791"/>
          </a:xfrm>
          <a:ln>
            <a:noFill/>
          </a:ln>
        </p:spPr>
        <p:txBody>
          <a:bodyPr anchor="b"/>
          <a:lstStyle>
            <a:lvl1pPr algn="ctr">
              <a:lnSpc>
                <a:spcPct val="100000"/>
              </a:lnSpc>
              <a:defRPr lang="nb-NO" sz="4501" b="1" i="0" u="none" strike="noStrike" baseline="0" smtClean="0">
                <a:latin typeface="Roboto Condensed" panose="02000000000000000000" pitchFamily="2" charset="0"/>
                <a:ea typeface="Roboto Condensed" panose="02000000000000000000" pitchFamily="2" charset="0"/>
              </a:defRPr>
            </a:lvl1pPr>
          </a:lstStyle>
          <a:p>
            <a:r>
              <a:rPr lang="nb-NO"/>
              <a:t>Klikk for å redigere tittelstil</a:t>
            </a:r>
            <a:endParaRPr lang="en-US" dirty="0"/>
          </a:p>
        </p:txBody>
      </p:sp>
      <p:sp>
        <p:nvSpPr>
          <p:cNvPr id="3" name="Subtitle 2"/>
          <p:cNvSpPr>
            <a:spLocks noGrp="1"/>
          </p:cNvSpPr>
          <p:nvPr>
            <p:ph type="subTitle" idx="1" hasCustomPrompt="1"/>
          </p:nvPr>
        </p:nvSpPr>
        <p:spPr>
          <a:xfrm>
            <a:off x="1400993" y="4229589"/>
            <a:ext cx="9390019" cy="352019"/>
          </a:xfrm>
        </p:spPr>
        <p:txBody>
          <a:bodyPr>
            <a:spAutoFit/>
          </a:bodyPr>
          <a:lstStyle>
            <a:lvl1pPr marL="0" indent="0" algn="ctr">
              <a:buNone/>
              <a:defRPr sz="1125" cap="all" spc="56" baseline="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nb-NO" dirty="0"/>
              <a:t>UNDERTITTEL SKAL INN HER</a:t>
            </a:r>
            <a:endParaRPr lang="en-US" dirty="0"/>
          </a:p>
        </p:txBody>
      </p:sp>
      <p:pic>
        <p:nvPicPr>
          <p:cNvPr id="7" name="Bilde 6">
            <a:extLst>
              <a:ext uri="{FF2B5EF4-FFF2-40B4-BE49-F238E27FC236}">
                <a16:creationId xmlns:a16="http://schemas.microsoft.com/office/drawing/2014/main" id="{5524F468-AFDE-4FA7-A336-BF521DA62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 y="0"/>
            <a:ext cx="321607" cy="1886934"/>
          </a:xfrm>
          <a:prstGeom prst="rect">
            <a:avLst/>
          </a:prstGeom>
        </p:spPr>
      </p:pic>
    </p:spTree>
    <p:extLst>
      <p:ext uri="{BB962C8B-B14F-4D97-AF65-F5344CB8AC3E}">
        <p14:creationId xmlns:p14="http://schemas.microsoft.com/office/powerpoint/2010/main" val="31507142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re bilder med overskrif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n-NO"/>
              <a:t>Helsedirektoratet</a:t>
            </a:r>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pPr/>
              <a:t>‹#›</a:t>
            </a:fld>
            <a:endParaRPr lang="nn-NO"/>
          </a:p>
        </p:txBody>
      </p:sp>
      <p:sp>
        <p:nvSpPr>
          <p:cNvPr id="5" name="Plassholder for bilde 4">
            <a:extLst>
              <a:ext uri="{FF2B5EF4-FFF2-40B4-BE49-F238E27FC236}">
                <a16:creationId xmlns:a16="http://schemas.microsoft.com/office/drawing/2014/main" id="{470D901B-4A09-4186-871A-0217E2347092}"/>
              </a:ext>
            </a:extLst>
          </p:cNvPr>
          <p:cNvSpPr>
            <a:spLocks noGrp="1"/>
          </p:cNvSpPr>
          <p:nvPr>
            <p:ph type="pic" sz="quarter" idx="13"/>
          </p:nvPr>
        </p:nvSpPr>
        <p:spPr>
          <a:xfrm>
            <a:off x="761257" y="1062134"/>
            <a:ext cx="3041848" cy="4005501"/>
          </a:xfrm>
          <a:solidFill>
            <a:schemeClr val="bg2"/>
          </a:solidFill>
        </p:spPr>
        <p:txBody>
          <a:bodyPr/>
          <a:lstStyle/>
          <a:p>
            <a:r>
              <a:rPr lang="nb-NO"/>
              <a:t>Klikk på ikonet for å legge til et bilde</a:t>
            </a:r>
          </a:p>
        </p:txBody>
      </p:sp>
      <p:sp>
        <p:nvSpPr>
          <p:cNvPr id="6" name="Plassholder for bilde 4">
            <a:extLst>
              <a:ext uri="{FF2B5EF4-FFF2-40B4-BE49-F238E27FC236}">
                <a16:creationId xmlns:a16="http://schemas.microsoft.com/office/drawing/2014/main" id="{6FBDA1A6-EF3F-4959-B6E4-5C465CFF92DF}"/>
              </a:ext>
            </a:extLst>
          </p:cNvPr>
          <p:cNvSpPr>
            <a:spLocks noGrp="1"/>
          </p:cNvSpPr>
          <p:nvPr>
            <p:ph type="pic" sz="quarter" idx="14"/>
          </p:nvPr>
        </p:nvSpPr>
        <p:spPr>
          <a:xfrm>
            <a:off x="8388896" y="1062134"/>
            <a:ext cx="3041848" cy="4005501"/>
          </a:xfrm>
          <a:solidFill>
            <a:schemeClr val="bg2"/>
          </a:solidFill>
        </p:spPr>
        <p:txBody>
          <a:bodyPr/>
          <a:lstStyle/>
          <a:p>
            <a:r>
              <a:rPr lang="nb-NO"/>
              <a:t>Klikk på ikonet for å legge til et bilde</a:t>
            </a:r>
            <a:endParaRPr lang="nb-NO" dirty="0"/>
          </a:p>
        </p:txBody>
      </p:sp>
      <p:sp>
        <p:nvSpPr>
          <p:cNvPr id="7" name="Plassholder for bilde 4">
            <a:extLst>
              <a:ext uri="{FF2B5EF4-FFF2-40B4-BE49-F238E27FC236}">
                <a16:creationId xmlns:a16="http://schemas.microsoft.com/office/drawing/2014/main" id="{03CEB276-EB34-4498-9E66-A492C61DFCD5}"/>
              </a:ext>
            </a:extLst>
          </p:cNvPr>
          <p:cNvSpPr>
            <a:spLocks noGrp="1"/>
          </p:cNvSpPr>
          <p:nvPr>
            <p:ph type="pic" sz="quarter" idx="15"/>
          </p:nvPr>
        </p:nvSpPr>
        <p:spPr>
          <a:xfrm>
            <a:off x="4565155" y="1062134"/>
            <a:ext cx="3041848" cy="4005501"/>
          </a:xfrm>
          <a:solidFill>
            <a:schemeClr val="bg2"/>
          </a:solidFill>
        </p:spPr>
        <p:txBody>
          <a:bodyPr/>
          <a:lstStyle/>
          <a:p>
            <a:r>
              <a:rPr lang="nb-NO"/>
              <a:t>Klikk på ikonet for å legge til et bilde</a:t>
            </a:r>
          </a:p>
        </p:txBody>
      </p:sp>
      <p:sp>
        <p:nvSpPr>
          <p:cNvPr id="11" name="Plassholder for tekst 8">
            <a:extLst>
              <a:ext uri="{FF2B5EF4-FFF2-40B4-BE49-F238E27FC236}">
                <a16:creationId xmlns:a16="http://schemas.microsoft.com/office/drawing/2014/main" id="{2EDD7D93-B865-4328-BE9A-4189D149ADAE}"/>
              </a:ext>
            </a:extLst>
          </p:cNvPr>
          <p:cNvSpPr>
            <a:spLocks noGrp="1"/>
          </p:cNvSpPr>
          <p:nvPr>
            <p:ph type="body" sz="quarter" idx="16" hasCustomPrompt="1"/>
          </p:nvPr>
        </p:nvSpPr>
        <p:spPr>
          <a:xfrm>
            <a:off x="761257" y="188571"/>
            <a:ext cx="3041848" cy="664797"/>
          </a:xfrm>
        </p:spPr>
        <p:txBody>
          <a:bodyPr wrap="square" anchor="b" anchorCtr="0">
            <a:normAutofit/>
          </a:bodyPr>
          <a:lstStyle>
            <a:lvl1pPr marL="0" indent="0" algn="l">
              <a:lnSpc>
                <a:spcPct val="90000"/>
              </a:lnSpc>
              <a:buNone/>
              <a:defRPr sz="1200" u="none"/>
            </a:lvl1pPr>
          </a:lstStyle>
          <a:p>
            <a:pPr lvl="0"/>
            <a:r>
              <a:rPr lang="nb-NO" dirty="0" err="1"/>
              <a:t>Xxxxxx</a:t>
            </a:r>
            <a:endParaRPr lang="nb-NO" dirty="0"/>
          </a:p>
        </p:txBody>
      </p:sp>
      <p:sp>
        <p:nvSpPr>
          <p:cNvPr id="13" name="Plassholder for tekst 8">
            <a:extLst>
              <a:ext uri="{FF2B5EF4-FFF2-40B4-BE49-F238E27FC236}">
                <a16:creationId xmlns:a16="http://schemas.microsoft.com/office/drawing/2014/main" id="{F9B9FE2A-AEDB-461E-B39B-E9833F7DA2CF}"/>
              </a:ext>
            </a:extLst>
          </p:cNvPr>
          <p:cNvSpPr>
            <a:spLocks noGrp="1"/>
          </p:cNvSpPr>
          <p:nvPr>
            <p:ph type="body" sz="quarter" idx="17" hasCustomPrompt="1"/>
          </p:nvPr>
        </p:nvSpPr>
        <p:spPr>
          <a:xfrm>
            <a:off x="4565155" y="188571"/>
            <a:ext cx="3041848" cy="664797"/>
          </a:xfrm>
        </p:spPr>
        <p:txBody>
          <a:bodyPr wrap="square" anchor="b" anchorCtr="0">
            <a:normAutofit/>
          </a:bodyPr>
          <a:lstStyle>
            <a:lvl1pPr marL="0" indent="0" algn="l">
              <a:lnSpc>
                <a:spcPct val="90000"/>
              </a:lnSpc>
              <a:buNone/>
              <a:defRPr sz="1200" u="none"/>
            </a:lvl1pPr>
          </a:lstStyle>
          <a:p>
            <a:pPr lvl="0"/>
            <a:r>
              <a:rPr lang="nb-NO" dirty="0" err="1"/>
              <a:t>Xxxxxx</a:t>
            </a:r>
            <a:endParaRPr lang="nb-NO" dirty="0"/>
          </a:p>
        </p:txBody>
      </p:sp>
      <p:sp>
        <p:nvSpPr>
          <p:cNvPr id="14" name="Plassholder for tekst 8">
            <a:extLst>
              <a:ext uri="{FF2B5EF4-FFF2-40B4-BE49-F238E27FC236}">
                <a16:creationId xmlns:a16="http://schemas.microsoft.com/office/drawing/2014/main" id="{0AE14427-350B-4070-A415-7AF5BF027CC8}"/>
              </a:ext>
            </a:extLst>
          </p:cNvPr>
          <p:cNvSpPr>
            <a:spLocks noGrp="1"/>
          </p:cNvSpPr>
          <p:nvPr>
            <p:ph type="body" sz="quarter" idx="18" hasCustomPrompt="1"/>
          </p:nvPr>
        </p:nvSpPr>
        <p:spPr>
          <a:xfrm>
            <a:off x="8388897" y="188571"/>
            <a:ext cx="3041848" cy="664797"/>
          </a:xfrm>
        </p:spPr>
        <p:txBody>
          <a:bodyPr wrap="square" anchor="b" anchorCtr="0">
            <a:normAutofit/>
          </a:bodyPr>
          <a:lstStyle>
            <a:lvl1pPr marL="0" indent="0" algn="l">
              <a:lnSpc>
                <a:spcPct val="90000"/>
              </a:lnSpc>
              <a:buNone/>
              <a:defRPr sz="1200" u="none"/>
            </a:lvl1pPr>
          </a:lstStyle>
          <a:p>
            <a:pPr lvl="0"/>
            <a:r>
              <a:rPr lang="nb-NO" dirty="0" err="1"/>
              <a:t>Xxxxxx</a:t>
            </a:r>
            <a:endParaRPr lang="nb-NO" dirty="0"/>
          </a:p>
        </p:txBody>
      </p:sp>
    </p:spTree>
    <p:extLst>
      <p:ext uri="{BB962C8B-B14F-4D97-AF65-F5344CB8AC3E}">
        <p14:creationId xmlns:p14="http://schemas.microsoft.com/office/powerpoint/2010/main" val="279721121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o bilder med kilde">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n-NO"/>
              <a:t>Helsedirektoratet</a:t>
            </a:r>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pPr/>
              <a:t>‹#›</a:t>
            </a:fld>
            <a:endParaRPr lang="nn-NO"/>
          </a:p>
        </p:txBody>
      </p:sp>
      <p:sp>
        <p:nvSpPr>
          <p:cNvPr id="5" name="Plassholder for bilde 4">
            <a:extLst>
              <a:ext uri="{FF2B5EF4-FFF2-40B4-BE49-F238E27FC236}">
                <a16:creationId xmlns:a16="http://schemas.microsoft.com/office/drawing/2014/main" id="{470D901B-4A09-4186-871A-0217E2347092}"/>
              </a:ext>
            </a:extLst>
          </p:cNvPr>
          <p:cNvSpPr>
            <a:spLocks noGrp="1"/>
          </p:cNvSpPr>
          <p:nvPr>
            <p:ph type="pic" sz="quarter" idx="13"/>
          </p:nvPr>
        </p:nvSpPr>
        <p:spPr>
          <a:xfrm>
            <a:off x="761258" y="1062134"/>
            <a:ext cx="4568327" cy="4005501"/>
          </a:xfrm>
          <a:solidFill>
            <a:schemeClr val="bg2"/>
          </a:solidFill>
        </p:spPr>
        <p:txBody>
          <a:bodyPr/>
          <a:lstStyle/>
          <a:p>
            <a:r>
              <a:rPr lang="nb-NO"/>
              <a:t>Klikk på ikonet for å legge til et bilde</a:t>
            </a:r>
          </a:p>
        </p:txBody>
      </p:sp>
      <p:sp>
        <p:nvSpPr>
          <p:cNvPr id="6" name="Plassholder for bilde 4">
            <a:extLst>
              <a:ext uri="{FF2B5EF4-FFF2-40B4-BE49-F238E27FC236}">
                <a16:creationId xmlns:a16="http://schemas.microsoft.com/office/drawing/2014/main" id="{6FBDA1A6-EF3F-4959-B6E4-5C465CFF92DF}"/>
              </a:ext>
            </a:extLst>
          </p:cNvPr>
          <p:cNvSpPr>
            <a:spLocks noGrp="1"/>
          </p:cNvSpPr>
          <p:nvPr>
            <p:ph type="pic" sz="quarter" idx="14"/>
          </p:nvPr>
        </p:nvSpPr>
        <p:spPr>
          <a:xfrm>
            <a:off x="6856066" y="1062134"/>
            <a:ext cx="4574679" cy="4005501"/>
          </a:xfrm>
          <a:solidFill>
            <a:schemeClr val="bg2"/>
          </a:solidFill>
        </p:spPr>
        <p:txBody>
          <a:bodyPr/>
          <a:lstStyle/>
          <a:p>
            <a:r>
              <a:rPr lang="nb-NO"/>
              <a:t>Klikk på ikonet for å legge til et bilde</a:t>
            </a:r>
            <a:endParaRPr lang="nb-NO" dirty="0"/>
          </a:p>
        </p:txBody>
      </p:sp>
      <p:sp>
        <p:nvSpPr>
          <p:cNvPr id="9" name="Plassholder for tekst 8">
            <a:extLst>
              <a:ext uri="{FF2B5EF4-FFF2-40B4-BE49-F238E27FC236}">
                <a16:creationId xmlns:a16="http://schemas.microsoft.com/office/drawing/2014/main" id="{B0606E69-7426-4AEC-A703-78AC1470151D}"/>
              </a:ext>
            </a:extLst>
          </p:cNvPr>
          <p:cNvSpPr>
            <a:spLocks noGrp="1"/>
          </p:cNvSpPr>
          <p:nvPr>
            <p:ph type="body" sz="quarter" idx="16" hasCustomPrompt="1"/>
          </p:nvPr>
        </p:nvSpPr>
        <p:spPr>
          <a:xfrm>
            <a:off x="761258" y="188571"/>
            <a:ext cx="4568327" cy="664797"/>
          </a:xfrm>
        </p:spPr>
        <p:txBody>
          <a:bodyPr wrap="square" anchor="b" anchorCtr="0">
            <a:normAutofit/>
          </a:bodyPr>
          <a:lstStyle>
            <a:lvl1pPr marL="0" indent="0" algn="l">
              <a:lnSpc>
                <a:spcPct val="90000"/>
              </a:lnSpc>
              <a:buNone/>
              <a:defRPr sz="1200" u="none"/>
            </a:lvl1pPr>
          </a:lstStyle>
          <a:p>
            <a:pPr lvl="0"/>
            <a:r>
              <a:rPr lang="nb-NO" dirty="0" err="1"/>
              <a:t>Xxxxxx</a:t>
            </a:r>
            <a:endParaRPr lang="nb-NO" dirty="0"/>
          </a:p>
        </p:txBody>
      </p:sp>
      <p:sp>
        <p:nvSpPr>
          <p:cNvPr id="12" name="Plassholder for tekst 8">
            <a:extLst>
              <a:ext uri="{FF2B5EF4-FFF2-40B4-BE49-F238E27FC236}">
                <a16:creationId xmlns:a16="http://schemas.microsoft.com/office/drawing/2014/main" id="{A80E345F-BC10-4713-BFCF-78CDF2AB4BA7}"/>
              </a:ext>
            </a:extLst>
          </p:cNvPr>
          <p:cNvSpPr>
            <a:spLocks noGrp="1"/>
          </p:cNvSpPr>
          <p:nvPr>
            <p:ph type="body" sz="quarter" idx="18" hasCustomPrompt="1"/>
          </p:nvPr>
        </p:nvSpPr>
        <p:spPr>
          <a:xfrm>
            <a:off x="6856067" y="188571"/>
            <a:ext cx="4574679" cy="664797"/>
          </a:xfrm>
        </p:spPr>
        <p:txBody>
          <a:bodyPr wrap="square" anchor="b" anchorCtr="0">
            <a:normAutofit/>
          </a:bodyPr>
          <a:lstStyle>
            <a:lvl1pPr marL="0" indent="0" algn="l">
              <a:lnSpc>
                <a:spcPct val="90000"/>
              </a:lnSpc>
              <a:buNone/>
              <a:defRPr sz="1200" u="none"/>
            </a:lvl1pPr>
          </a:lstStyle>
          <a:p>
            <a:pPr lvl="0"/>
            <a:r>
              <a:rPr lang="nb-NO" dirty="0" err="1"/>
              <a:t>Xxxxxx</a:t>
            </a:r>
            <a:endParaRPr lang="nb-NO" dirty="0"/>
          </a:p>
        </p:txBody>
      </p:sp>
    </p:spTree>
    <p:extLst>
      <p:ext uri="{BB962C8B-B14F-4D97-AF65-F5344CB8AC3E}">
        <p14:creationId xmlns:p14="http://schemas.microsoft.com/office/powerpoint/2010/main" val="12259125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39A6299-615A-48D3-98EC-67B10983AB08}"/>
              </a:ext>
            </a:extLst>
          </p:cNvPr>
          <p:cNvSpPr>
            <a:spLocks noGrp="1"/>
          </p:cNvSpPr>
          <p:nvPr>
            <p:ph type="pic" sz="quarter" idx="13"/>
          </p:nvPr>
        </p:nvSpPr>
        <p:spPr>
          <a:xfrm>
            <a:off x="0" y="0"/>
            <a:ext cx="12192000" cy="6858000"/>
          </a:xfrm>
          <a:solidFill>
            <a:schemeClr val="bg2"/>
          </a:solidFill>
        </p:spPr>
        <p:txBody>
          <a:bodyPr/>
          <a:lstStyle/>
          <a:p>
            <a:r>
              <a:rPr lang="nb-NO"/>
              <a:t>Klikk på ikonet for å legge til et bilde</a:t>
            </a:r>
          </a:p>
        </p:txBody>
      </p:sp>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n-NO"/>
              <a:t>Helsedirektoratet</a:t>
            </a:r>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pPr/>
              <a:t>‹#›</a:t>
            </a:fld>
            <a:endParaRPr lang="nn-NO"/>
          </a:p>
        </p:txBody>
      </p:sp>
    </p:spTree>
    <p:extLst>
      <p:ext uri="{BB962C8B-B14F-4D97-AF65-F5344CB8AC3E}">
        <p14:creationId xmlns:p14="http://schemas.microsoft.com/office/powerpoint/2010/main" val="5220895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Overskrift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p:txBody>
          <a:bodyPr/>
          <a:lstStyle/>
          <a:p>
            <a:r>
              <a:rPr lang="nb-NO"/>
              <a:t>Klikk for å redigere tittelstil</a:t>
            </a:r>
            <a:endParaRPr lang="nn-NO"/>
          </a:p>
        </p:txBody>
      </p:sp>
      <p:sp>
        <p:nvSpPr>
          <p:cNvPr id="3" name="Plassholder for innhold 2">
            <a:extLst>
              <a:ext uri="{FF2B5EF4-FFF2-40B4-BE49-F238E27FC236}">
                <a16:creationId xmlns:a16="http://schemas.microsoft.com/office/drawing/2014/main" id="{2C361934-D80D-4814-8AA3-05C151338119}"/>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4" name="Plassholder for dato 3">
            <a:extLst>
              <a:ext uri="{FF2B5EF4-FFF2-40B4-BE49-F238E27FC236}">
                <a16:creationId xmlns:a16="http://schemas.microsoft.com/office/drawing/2014/main" id="{9236C0B6-DDF1-4B35-9ECE-8C9A53087952}"/>
              </a:ext>
            </a:extLst>
          </p:cNvPr>
          <p:cNvSpPr>
            <a:spLocks noGrp="1"/>
          </p:cNvSpPr>
          <p:nvPr>
            <p:ph type="dt" sz="half" idx="10"/>
          </p:nvPr>
        </p:nvSpPr>
        <p:spPr/>
        <p:txBody>
          <a:bodyPr/>
          <a:lstStyle/>
          <a:p>
            <a:endParaRPr lang="nn-NO"/>
          </a:p>
        </p:txBody>
      </p:sp>
      <p:sp>
        <p:nvSpPr>
          <p:cNvPr id="5" name="Plassholder for bunntekst 4">
            <a:extLst>
              <a:ext uri="{FF2B5EF4-FFF2-40B4-BE49-F238E27FC236}">
                <a16:creationId xmlns:a16="http://schemas.microsoft.com/office/drawing/2014/main" id="{2BEC9541-36FA-4FA0-9A86-A1FFA00DBF8E}"/>
              </a:ext>
            </a:extLst>
          </p:cNvPr>
          <p:cNvSpPr>
            <a:spLocks noGrp="1"/>
          </p:cNvSpPr>
          <p:nvPr>
            <p:ph type="ftr" sz="quarter" idx="11"/>
          </p:nvPr>
        </p:nvSpPr>
        <p:spPr/>
        <p:txBody>
          <a:bodyPr/>
          <a:lstStyle/>
          <a:p>
            <a:r>
              <a:rPr lang="nn-NO"/>
              <a:t>Helsedirektoratet</a:t>
            </a:r>
          </a:p>
        </p:txBody>
      </p:sp>
      <p:sp>
        <p:nvSpPr>
          <p:cNvPr id="6" name="Plassholder for lysbildenummer 5">
            <a:extLst>
              <a:ext uri="{FF2B5EF4-FFF2-40B4-BE49-F238E27FC236}">
                <a16:creationId xmlns:a16="http://schemas.microsoft.com/office/drawing/2014/main" id="{4A38B395-6FCA-4B39-867D-C03F7FCF2838}"/>
              </a:ext>
            </a:extLst>
          </p:cNvPr>
          <p:cNvSpPr>
            <a:spLocks noGrp="1"/>
          </p:cNvSpPr>
          <p:nvPr>
            <p:ph type="sldNum" sz="quarter" idx="12"/>
          </p:nvPr>
        </p:nvSpPr>
        <p:spPr/>
        <p:txBody>
          <a:bodyPr/>
          <a:lstStyle/>
          <a:p>
            <a:fld id="{1670A82E-6091-4B79-BDC9-9FEC8E0D8D32}" type="slidenum">
              <a:rPr lang="nn-NO" smtClean="0"/>
              <a:pPr/>
              <a:t>‹#›</a:t>
            </a:fld>
            <a:endParaRPr lang="nn-NO"/>
          </a:p>
        </p:txBody>
      </p:sp>
    </p:spTree>
    <p:extLst>
      <p:ext uri="{BB962C8B-B14F-4D97-AF65-F5344CB8AC3E}">
        <p14:creationId xmlns:p14="http://schemas.microsoft.com/office/powerpoint/2010/main" val="28013168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Overskrift og innhold">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86DB7F6B-2F66-40CC-B4CA-44167796F991}"/>
              </a:ext>
            </a:extLst>
          </p:cNvPr>
          <p:cNvSpPr>
            <a:spLocks noGrp="1"/>
          </p:cNvSpPr>
          <p:nvPr>
            <p:ph type="pic" sz="quarter" idx="13"/>
          </p:nvPr>
        </p:nvSpPr>
        <p:spPr>
          <a:xfrm>
            <a:off x="761256" y="1917702"/>
            <a:ext cx="10663933" cy="4424107"/>
          </a:xfrm>
          <a:solidFill>
            <a:schemeClr val="bg2"/>
          </a:solidFill>
        </p:spPr>
        <p:txBody>
          <a:bodyPr/>
          <a:lstStyle/>
          <a:p>
            <a:r>
              <a:rPr lang="nb-NO"/>
              <a:t>Klikk på ikonet for å legge til et bilde</a:t>
            </a: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p:txBody>
          <a:bodyPr/>
          <a:lstStyle/>
          <a:p>
            <a:r>
              <a:rPr lang="nb-NO"/>
              <a:t>Klikk for å redigere tittelstil</a:t>
            </a:r>
            <a:endParaRPr lang="nn-NO"/>
          </a:p>
        </p:txBody>
      </p:sp>
      <p:sp>
        <p:nvSpPr>
          <p:cNvPr id="4" name="Plassholder for dato 3">
            <a:extLst>
              <a:ext uri="{FF2B5EF4-FFF2-40B4-BE49-F238E27FC236}">
                <a16:creationId xmlns:a16="http://schemas.microsoft.com/office/drawing/2014/main" id="{9236C0B6-DDF1-4B35-9ECE-8C9A53087952}"/>
              </a:ext>
            </a:extLst>
          </p:cNvPr>
          <p:cNvSpPr>
            <a:spLocks noGrp="1"/>
          </p:cNvSpPr>
          <p:nvPr>
            <p:ph type="dt" sz="half" idx="10"/>
          </p:nvPr>
        </p:nvSpPr>
        <p:spPr/>
        <p:txBody>
          <a:bodyPr/>
          <a:lstStyle/>
          <a:p>
            <a:endParaRPr lang="nn-NO"/>
          </a:p>
        </p:txBody>
      </p:sp>
      <p:sp>
        <p:nvSpPr>
          <p:cNvPr id="5" name="Plassholder for bunntekst 4">
            <a:extLst>
              <a:ext uri="{FF2B5EF4-FFF2-40B4-BE49-F238E27FC236}">
                <a16:creationId xmlns:a16="http://schemas.microsoft.com/office/drawing/2014/main" id="{2BEC9541-36FA-4FA0-9A86-A1FFA00DBF8E}"/>
              </a:ext>
            </a:extLst>
          </p:cNvPr>
          <p:cNvSpPr>
            <a:spLocks noGrp="1"/>
          </p:cNvSpPr>
          <p:nvPr>
            <p:ph type="ftr" sz="quarter" idx="11"/>
          </p:nvPr>
        </p:nvSpPr>
        <p:spPr/>
        <p:txBody>
          <a:bodyPr/>
          <a:lstStyle/>
          <a:p>
            <a:r>
              <a:rPr lang="nn-NO"/>
              <a:t>Helsedirektoratet</a:t>
            </a:r>
          </a:p>
        </p:txBody>
      </p:sp>
      <p:sp>
        <p:nvSpPr>
          <p:cNvPr id="6" name="Plassholder for lysbildenummer 5">
            <a:extLst>
              <a:ext uri="{FF2B5EF4-FFF2-40B4-BE49-F238E27FC236}">
                <a16:creationId xmlns:a16="http://schemas.microsoft.com/office/drawing/2014/main" id="{4A38B395-6FCA-4B39-867D-C03F7FCF2838}"/>
              </a:ext>
            </a:extLst>
          </p:cNvPr>
          <p:cNvSpPr>
            <a:spLocks noGrp="1"/>
          </p:cNvSpPr>
          <p:nvPr>
            <p:ph type="sldNum" sz="quarter" idx="12"/>
          </p:nvPr>
        </p:nvSpPr>
        <p:spPr/>
        <p:txBody>
          <a:bodyPr/>
          <a:lstStyle/>
          <a:p>
            <a:fld id="{1670A82E-6091-4B79-BDC9-9FEC8E0D8D32}" type="slidenum">
              <a:rPr lang="nn-NO" smtClean="0"/>
              <a:pPr/>
              <a:t>‹#›</a:t>
            </a:fld>
            <a:endParaRPr lang="nn-NO"/>
          </a:p>
        </p:txBody>
      </p:sp>
    </p:spTree>
    <p:extLst>
      <p:ext uri="{BB962C8B-B14F-4D97-AF65-F5344CB8AC3E}">
        <p14:creationId xmlns:p14="http://schemas.microsoft.com/office/powerpoint/2010/main" val="178604181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Overskrift og innhold (to spal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73DB64-FA9A-4917-B9BC-FDBF51ACBCB3}"/>
              </a:ext>
            </a:extLst>
          </p:cNvPr>
          <p:cNvSpPr>
            <a:spLocks noGrp="1"/>
          </p:cNvSpPr>
          <p:nvPr>
            <p:ph type="title"/>
          </p:nvPr>
        </p:nvSpPr>
        <p:spPr>
          <a:xfrm>
            <a:off x="761256" y="315914"/>
            <a:ext cx="5122403" cy="1157511"/>
          </a:xfrm>
        </p:spPr>
        <p:txBody>
          <a:bodyPr/>
          <a:lstStyle/>
          <a:p>
            <a:r>
              <a:rPr lang="nb-NO"/>
              <a:t>Klikk for å redigere tittelstil</a:t>
            </a:r>
            <a:endParaRPr lang="nn-NO" dirty="0"/>
          </a:p>
        </p:txBody>
      </p:sp>
      <p:sp>
        <p:nvSpPr>
          <p:cNvPr id="5" name="Plassholder for dato 4">
            <a:extLst>
              <a:ext uri="{FF2B5EF4-FFF2-40B4-BE49-F238E27FC236}">
                <a16:creationId xmlns:a16="http://schemas.microsoft.com/office/drawing/2014/main" id="{12F3F69F-D631-411F-BFF5-5611D6D8FD1E}"/>
              </a:ext>
            </a:extLst>
          </p:cNvPr>
          <p:cNvSpPr>
            <a:spLocks noGrp="1"/>
          </p:cNvSpPr>
          <p:nvPr>
            <p:ph type="dt" sz="half" idx="10"/>
          </p:nvPr>
        </p:nvSpPr>
        <p:spPr/>
        <p:txBody>
          <a:bodyPr/>
          <a:lstStyle/>
          <a:p>
            <a:endParaRPr lang="nn-NO"/>
          </a:p>
        </p:txBody>
      </p:sp>
      <p:sp>
        <p:nvSpPr>
          <p:cNvPr id="6" name="Plassholder for bunntekst 5">
            <a:extLst>
              <a:ext uri="{FF2B5EF4-FFF2-40B4-BE49-F238E27FC236}">
                <a16:creationId xmlns:a16="http://schemas.microsoft.com/office/drawing/2014/main" id="{F8A3F24D-DD5A-4BBF-970B-80B97882D369}"/>
              </a:ext>
            </a:extLst>
          </p:cNvPr>
          <p:cNvSpPr>
            <a:spLocks noGrp="1"/>
          </p:cNvSpPr>
          <p:nvPr>
            <p:ph type="ftr" sz="quarter" idx="11"/>
          </p:nvPr>
        </p:nvSpPr>
        <p:spPr/>
        <p:txBody>
          <a:bodyPr/>
          <a:lstStyle/>
          <a:p>
            <a:r>
              <a:rPr lang="nn-NO"/>
              <a:t>Helsedirektoratet</a:t>
            </a:r>
          </a:p>
        </p:txBody>
      </p:sp>
      <p:sp>
        <p:nvSpPr>
          <p:cNvPr id="7" name="Plassholder for lysbildenummer 6">
            <a:extLst>
              <a:ext uri="{FF2B5EF4-FFF2-40B4-BE49-F238E27FC236}">
                <a16:creationId xmlns:a16="http://schemas.microsoft.com/office/drawing/2014/main" id="{0E7D622E-D661-4849-BC9C-58B238BE9AE2}"/>
              </a:ext>
            </a:extLst>
          </p:cNvPr>
          <p:cNvSpPr>
            <a:spLocks noGrp="1"/>
          </p:cNvSpPr>
          <p:nvPr>
            <p:ph type="sldNum" sz="quarter" idx="12"/>
          </p:nvPr>
        </p:nvSpPr>
        <p:spPr/>
        <p:txBody>
          <a:bodyPr/>
          <a:lstStyle/>
          <a:p>
            <a:fld id="{1670A82E-6091-4B79-BDC9-9FEC8E0D8D32}" type="slidenum">
              <a:rPr lang="nn-NO" smtClean="0"/>
              <a:pPr/>
              <a:t>‹#›</a:t>
            </a:fld>
            <a:endParaRPr lang="nn-NO"/>
          </a:p>
        </p:txBody>
      </p:sp>
      <p:sp>
        <p:nvSpPr>
          <p:cNvPr id="8" name="Plassholder for innhold 2">
            <a:extLst>
              <a:ext uri="{FF2B5EF4-FFF2-40B4-BE49-F238E27FC236}">
                <a16:creationId xmlns:a16="http://schemas.microsoft.com/office/drawing/2014/main" id="{AA586D02-CE2A-48B0-AB3E-02553004D628}"/>
              </a:ext>
            </a:extLst>
          </p:cNvPr>
          <p:cNvSpPr>
            <a:spLocks noGrp="1"/>
          </p:cNvSpPr>
          <p:nvPr>
            <p:ph idx="1"/>
          </p:nvPr>
        </p:nvSpPr>
        <p:spPr>
          <a:xfrm>
            <a:off x="761256" y="1917701"/>
            <a:ext cx="5122403" cy="442410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10" name="Plassholder for innhold 2">
            <a:extLst>
              <a:ext uri="{FF2B5EF4-FFF2-40B4-BE49-F238E27FC236}">
                <a16:creationId xmlns:a16="http://schemas.microsoft.com/office/drawing/2014/main" id="{0EDEDCD0-140E-4CA0-9E8E-4047CEFB2EB8}"/>
              </a:ext>
            </a:extLst>
          </p:cNvPr>
          <p:cNvSpPr>
            <a:spLocks noGrp="1"/>
          </p:cNvSpPr>
          <p:nvPr>
            <p:ph idx="13"/>
          </p:nvPr>
        </p:nvSpPr>
        <p:spPr>
          <a:xfrm>
            <a:off x="6301197" y="1917701"/>
            <a:ext cx="5122403" cy="442410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12" name="Plassholder for tekst 11">
            <a:extLst>
              <a:ext uri="{FF2B5EF4-FFF2-40B4-BE49-F238E27FC236}">
                <a16:creationId xmlns:a16="http://schemas.microsoft.com/office/drawing/2014/main" id="{543B2193-A04A-49FA-B3BA-B0A5CB5E9609}"/>
              </a:ext>
            </a:extLst>
          </p:cNvPr>
          <p:cNvSpPr>
            <a:spLocks noGrp="1"/>
          </p:cNvSpPr>
          <p:nvPr>
            <p:ph type="body" sz="quarter" idx="14" hasCustomPrompt="1"/>
          </p:nvPr>
        </p:nvSpPr>
        <p:spPr>
          <a:xfrm>
            <a:off x="6301197" y="315914"/>
            <a:ext cx="5122403" cy="1157511"/>
          </a:xfrm>
        </p:spPr>
        <p:txBody>
          <a:bodyPr anchor="b" anchorCtr="0"/>
          <a:lstStyle>
            <a:lvl1pPr marL="0" indent="0">
              <a:buNone/>
              <a:defRPr/>
            </a:lvl1pPr>
          </a:lstStyle>
          <a:p>
            <a:pPr lvl="0"/>
            <a:r>
              <a:rPr kumimoji="0" lang="nb-NO" sz="2624" b="1" i="0" u="none" strike="noStrike" kern="1200" cap="none" spc="0" normalizeH="0" baseline="0" noProof="0" dirty="0">
                <a:ln>
                  <a:noFill/>
                </a:ln>
                <a:solidFill>
                  <a:srgbClr val="202020"/>
                </a:solidFill>
                <a:effectLst/>
                <a:uLnTx/>
                <a:uFillTx/>
                <a:latin typeface="+mn-lt"/>
                <a:ea typeface="+mj-ea"/>
                <a:cs typeface="+mj-cs"/>
              </a:rPr>
              <a:t>Klikk for å redigere tittelstil</a:t>
            </a:r>
            <a:endParaRPr lang="nb-NO" dirty="0"/>
          </a:p>
        </p:txBody>
      </p:sp>
    </p:spTree>
    <p:extLst>
      <p:ext uri="{BB962C8B-B14F-4D97-AF65-F5344CB8AC3E}">
        <p14:creationId xmlns:p14="http://schemas.microsoft.com/office/powerpoint/2010/main" val="130818698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Overskrift og tekst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33CF2A8-5334-4380-BBD9-6589D1F04F1D}"/>
              </a:ext>
            </a:extLst>
          </p:cNvPr>
          <p:cNvSpPr/>
          <p:nvPr userDrawn="1"/>
        </p:nvSpPr>
        <p:spPr>
          <a:xfrm>
            <a:off x="3803104" y="0"/>
            <a:ext cx="83888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sp>
        <p:nvSpPr>
          <p:cNvPr id="6" name="Plassholder for tekst 5">
            <a:extLst>
              <a:ext uri="{FF2B5EF4-FFF2-40B4-BE49-F238E27FC236}">
                <a16:creationId xmlns:a16="http://schemas.microsoft.com/office/drawing/2014/main" id="{92AE79A2-C695-4A0D-8156-C6A9AFFF8D90}"/>
              </a:ext>
            </a:extLst>
          </p:cNvPr>
          <p:cNvSpPr>
            <a:spLocks noGrp="1"/>
          </p:cNvSpPr>
          <p:nvPr>
            <p:ph type="body" sz="quarter" idx="10"/>
          </p:nvPr>
        </p:nvSpPr>
        <p:spPr>
          <a:xfrm>
            <a:off x="4565154" y="964506"/>
            <a:ext cx="6865591" cy="55759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Tittel 14">
            <a:extLst>
              <a:ext uri="{FF2B5EF4-FFF2-40B4-BE49-F238E27FC236}">
                <a16:creationId xmlns:a16="http://schemas.microsoft.com/office/drawing/2014/main" id="{EF003730-D2A9-4F5F-BEEC-80D5C718969D}"/>
              </a:ext>
            </a:extLst>
          </p:cNvPr>
          <p:cNvSpPr>
            <a:spLocks noGrp="1"/>
          </p:cNvSpPr>
          <p:nvPr>
            <p:ph type="title"/>
          </p:nvPr>
        </p:nvSpPr>
        <p:spPr>
          <a:xfrm>
            <a:off x="761256" y="315914"/>
            <a:ext cx="2789800" cy="1157511"/>
          </a:xfrm>
        </p:spPr>
        <p:txBody>
          <a:bodyPr anchor="t">
            <a:normAutofit/>
          </a:bodyPr>
          <a:lstStyle>
            <a:lvl1pPr>
              <a:defRPr sz="2099">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202946724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itat (mørk blå)">
    <p:spTree>
      <p:nvGrpSpPr>
        <p:cNvPr id="1" name=""/>
        <p:cNvGrpSpPr/>
        <p:nvPr/>
      </p:nvGrpSpPr>
      <p:grpSpPr>
        <a:xfrm>
          <a:off x="0" y="0"/>
          <a:ext cx="0" cy="0"/>
          <a:chOff x="0" y="0"/>
          <a:chExt cx="0" cy="0"/>
        </a:xfrm>
      </p:grpSpPr>
      <p:grpSp>
        <p:nvGrpSpPr>
          <p:cNvPr id="4" name="Gruppe 3">
            <a:extLst>
              <a:ext uri="{FF2B5EF4-FFF2-40B4-BE49-F238E27FC236}">
                <a16:creationId xmlns:a16="http://schemas.microsoft.com/office/drawing/2014/main" id="{03C53EE7-6168-4988-A0E1-765A681A7A31}"/>
              </a:ext>
            </a:extLst>
          </p:cNvPr>
          <p:cNvGrpSpPr/>
          <p:nvPr userDrawn="1"/>
        </p:nvGrpSpPr>
        <p:grpSpPr>
          <a:xfrm>
            <a:off x="3551056" y="234030"/>
            <a:ext cx="8407599" cy="6390798"/>
            <a:chOff x="7101650" y="468059"/>
            <a:chExt cx="16814103" cy="12781597"/>
          </a:xfrm>
        </p:grpSpPr>
        <p:sp>
          <p:nvSpPr>
            <p:cNvPr id="5" name="Rektangel 4">
              <a:extLst>
                <a:ext uri="{FF2B5EF4-FFF2-40B4-BE49-F238E27FC236}">
                  <a16:creationId xmlns:a16="http://schemas.microsoft.com/office/drawing/2014/main" id="{933CF2A8-5334-4380-BBD9-6589D1F04F1D}"/>
                </a:ext>
              </a:extLst>
            </p:cNvPr>
            <p:cNvSpPr/>
            <p:nvPr userDrawn="1"/>
          </p:nvSpPr>
          <p:spPr>
            <a:xfrm>
              <a:off x="7605714" y="468059"/>
              <a:ext cx="16310039" cy="12781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20"/>
              <a:endParaRPr lang="nb-NO" sz="1350">
                <a:solidFill>
                  <a:prstClr val="white"/>
                </a:solidFill>
              </a:endParaRPr>
            </a:p>
          </p:txBody>
        </p:sp>
        <p:sp>
          <p:nvSpPr>
            <p:cNvPr id="3" name="Likebent trekant 2">
              <a:extLst>
                <a:ext uri="{FF2B5EF4-FFF2-40B4-BE49-F238E27FC236}">
                  <a16:creationId xmlns:a16="http://schemas.microsoft.com/office/drawing/2014/main" id="{86274A8D-C72C-4E89-AF3A-5587AFD7E9F9}"/>
                </a:ext>
              </a:extLst>
            </p:cNvPr>
            <p:cNvSpPr/>
            <p:nvPr userDrawn="1"/>
          </p:nvSpPr>
          <p:spPr>
            <a:xfrm rot="16200000">
              <a:off x="6849619" y="11053383"/>
              <a:ext cx="1008126" cy="50406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20"/>
              <a:endParaRPr lang="nb-NO" sz="1350">
                <a:solidFill>
                  <a:prstClr val="white"/>
                </a:solidFill>
              </a:endParaRPr>
            </a:p>
          </p:txBody>
        </p:sp>
      </p:grpSp>
      <p:sp>
        <p:nvSpPr>
          <p:cNvPr id="6" name="Plassholder for tekst 5">
            <a:extLst>
              <a:ext uri="{FF2B5EF4-FFF2-40B4-BE49-F238E27FC236}">
                <a16:creationId xmlns:a16="http://schemas.microsoft.com/office/drawing/2014/main" id="{92AE79A2-C695-4A0D-8156-C6A9AFFF8D90}"/>
              </a:ext>
            </a:extLst>
          </p:cNvPr>
          <p:cNvSpPr>
            <a:spLocks noGrp="1"/>
          </p:cNvSpPr>
          <p:nvPr>
            <p:ph type="body" sz="quarter" idx="10" hasCustomPrompt="1"/>
          </p:nvPr>
        </p:nvSpPr>
        <p:spPr>
          <a:xfrm>
            <a:off x="4565154" y="2241764"/>
            <a:ext cx="6865591" cy="1692771"/>
          </a:xfrm>
        </p:spPr>
        <p:txBody>
          <a:bodyPr>
            <a:normAutofit/>
          </a:bodyPr>
          <a:lstStyle>
            <a:lvl1pPr marL="0" indent="0">
              <a:buNone/>
              <a:defRPr sz="2099">
                <a:solidFill>
                  <a:schemeClr val="bg1"/>
                </a:solidFill>
                <a:latin typeface="Georgia" panose="020405020504050203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 Sitat  </a:t>
            </a:r>
          </a:p>
        </p:txBody>
      </p:sp>
      <p:sp>
        <p:nvSpPr>
          <p:cNvPr id="11" name="Plassholder for tekst 5">
            <a:extLst>
              <a:ext uri="{FF2B5EF4-FFF2-40B4-BE49-F238E27FC236}">
                <a16:creationId xmlns:a16="http://schemas.microsoft.com/office/drawing/2014/main" id="{116CDE2F-835B-4E7B-8DC0-5E54FA45D192}"/>
              </a:ext>
            </a:extLst>
          </p:cNvPr>
          <p:cNvSpPr>
            <a:spLocks noGrp="1"/>
          </p:cNvSpPr>
          <p:nvPr>
            <p:ph type="body" sz="quarter" idx="11" hasCustomPrompt="1"/>
          </p:nvPr>
        </p:nvSpPr>
        <p:spPr>
          <a:xfrm>
            <a:off x="4565154" y="4526801"/>
            <a:ext cx="6865591" cy="346249"/>
          </a:xfrm>
        </p:spPr>
        <p:txBody>
          <a:bodyPr>
            <a:normAutofit/>
          </a:bodyPr>
          <a:lstStyle>
            <a:lvl1pPr marL="0" indent="0">
              <a:buNone/>
              <a:defRPr sz="1725" b="1">
                <a:solidFill>
                  <a:schemeClr val="bg1"/>
                </a:solidFill>
              </a:defRPr>
            </a:lvl1pPr>
            <a:lvl2pPr>
              <a:defRPr sz="1725" b="1">
                <a:solidFill>
                  <a:schemeClr val="bg1"/>
                </a:solidFill>
              </a:defRPr>
            </a:lvl2pPr>
            <a:lvl3pPr>
              <a:defRPr sz="1725" b="1">
                <a:solidFill>
                  <a:schemeClr val="bg1"/>
                </a:solidFill>
              </a:defRPr>
            </a:lvl3pPr>
            <a:lvl4pPr>
              <a:defRPr sz="1725" b="1">
                <a:solidFill>
                  <a:schemeClr val="bg1"/>
                </a:solidFill>
              </a:defRPr>
            </a:lvl4pPr>
            <a:lvl5pPr>
              <a:defRPr sz="1725" b="1">
                <a:solidFill>
                  <a:schemeClr val="bg1"/>
                </a:solidFill>
              </a:defRPr>
            </a:lvl5pPr>
          </a:lstStyle>
          <a:p>
            <a:pPr lvl="0"/>
            <a:r>
              <a:rPr lang="nb-NO" dirty="0"/>
              <a:t>Navn Etternavn (alder)</a:t>
            </a:r>
          </a:p>
        </p:txBody>
      </p:sp>
      <p:pic>
        <p:nvPicPr>
          <p:cNvPr id="14" name="Bilde 13">
            <a:extLst>
              <a:ext uri="{FF2B5EF4-FFF2-40B4-BE49-F238E27FC236}">
                <a16:creationId xmlns:a16="http://schemas.microsoft.com/office/drawing/2014/main" id="{4F685159-16FF-42C9-9050-65D31D02A7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9893" y="959522"/>
            <a:ext cx="1091257" cy="854965"/>
          </a:xfrm>
          <a:prstGeom prst="rect">
            <a:avLst/>
          </a:prstGeom>
        </p:spPr>
      </p:pic>
      <p:sp>
        <p:nvSpPr>
          <p:cNvPr id="15" name="Tittel 14">
            <a:extLst>
              <a:ext uri="{FF2B5EF4-FFF2-40B4-BE49-F238E27FC236}">
                <a16:creationId xmlns:a16="http://schemas.microsoft.com/office/drawing/2014/main" id="{422851C1-D740-4919-AEAE-5D48CB232EA5}"/>
              </a:ext>
            </a:extLst>
          </p:cNvPr>
          <p:cNvSpPr>
            <a:spLocks noGrp="1"/>
          </p:cNvSpPr>
          <p:nvPr>
            <p:ph type="title"/>
          </p:nvPr>
        </p:nvSpPr>
        <p:spPr>
          <a:xfrm>
            <a:off x="761256" y="315914"/>
            <a:ext cx="2789800" cy="1157511"/>
          </a:xfrm>
        </p:spPr>
        <p:txBody>
          <a:bodyPr anchor="t"/>
          <a:lstStyle>
            <a:lvl1pPr>
              <a:defRPr>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282956366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Overskrift og diagram">
    <p:spTree>
      <p:nvGrpSpPr>
        <p:cNvPr id="1" name=""/>
        <p:cNvGrpSpPr/>
        <p:nvPr/>
      </p:nvGrpSpPr>
      <p:grpSpPr>
        <a:xfrm>
          <a:off x="0" y="0"/>
          <a:ext cx="0" cy="0"/>
          <a:chOff x="0" y="0"/>
          <a:chExt cx="0" cy="0"/>
        </a:xfrm>
      </p:grpSpPr>
      <p:sp>
        <p:nvSpPr>
          <p:cNvPr id="14" name="Plassholder for diagram 13">
            <a:extLst>
              <a:ext uri="{FF2B5EF4-FFF2-40B4-BE49-F238E27FC236}">
                <a16:creationId xmlns:a16="http://schemas.microsoft.com/office/drawing/2014/main" id="{217D82E2-7AC7-4093-BC1B-DEBB97F1DBF8}"/>
              </a:ext>
            </a:extLst>
          </p:cNvPr>
          <p:cNvSpPr>
            <a:spLocks noGrp="1"/>
          </p:cNvSpPr>
          <p:nvPr>
            <p:ph type="chart" sz="quarter" idx="14"/>
          </p:nvPr>
        </p:nvSpPr>
        <p:spPr>
          <a:xfrm>
            <a:off x="761256" y="1992924"/>
            <a:ext cx="10663931" cy="4384431"/>
          </a:xfrm>
          <a:noFill/>
        </p:spPr>
        <p:txBody>
          <a:bodyPr/>
          <a:lstStyle/>
          <a:p>
            <a:r>
              <a:rPr lang="nb-NO"/>
              <a:t>Klikk ikonet for å legge til et diagram</a:t>
            </a:r>
          </a:p>
        </p:txBody>
      </p:sp>
      <p:sp>
        <p:nvSpPr>
          <p:cNvPr id="3" name="Plassholder for dato 2">
            <a:extLst>
              <a:ext uri="{FF2B5EF4-FFF2-40B4-BE49-F238E27FC236}">
                <a16:creationId xmlns:a16="http://schemas.microsoft.com/office/drawing/2014/main" id="{3825666F-F12E-4D05-8478-8905DBFFC137}"/>
              </a:ext>
            </a:extLst>
          </p:cNvPr>
          <p:cNvSpPr>
            <a:spLocks noGrp="1"/>
          </p:cNvSpPr>
          <p:nvPr>
            <p:ph type="dt" sz="half" idx="10"/>
          </p:nvPr>
        </p:nvSpPr>
        <p:spPr/>
        <p:txBody>
          <a:bodyPr/>
          <a:lstStyle/>
          <a:p>
            <a:endParaRPr lang="nn-NO"/>
          </a:p>
        </p:txBody>
      </p:sp>
      <p:sp>
        <p:nvSpPr>
          <p:cNvPr id="4" name="Plassholder for bunntekst 3">
            <a:extLst>
              <a:ext uri="{FF2B5EF4-FFF2-40B4-BE49-F238E27FC236}">
                <a16:creationId xmlns:a16="http://schemas.microsoft.com/office/drawing/2014/main" id="{A41CB094-CF4F-4C2D-A3C1-7B149E8E4C49}"/>
              </a:ext>
            </a:extLst>
          </p:cNvPr>
          <p:cNvSpPr>
            <a:spLocks noGrp="1"/>
          </p:cNvSpPr>
          <p:nvPr>
            <p:ph type="ftr" sz="quarter" idx="11"/>
          </p:nvPr>
        </p:nvSpPr>
        <p:spPr/>
        <p:txBody>
          <a:bodyPr/>
          <a:lstStyle/>
          <a:p>
            <a:r>
              <a:rPr lang="nn-NO"/>
              <a:t>Helsedirektoratet</a:t>
            </a:r>
          </a:p>
        </p:txBody>
      </p:sp>
      <p:sp>
        <p:nvSpPr>
          <p:cNvPr id="5" name="Plassholder for lysbildenummer 4">
            <a:extLst>
              <a:ext uri="{FF2B5EF4-FFF2-40B4-BE49-F238E27FC236}">
                <a16:creationId xmlns:a16="http://schemas.microsoft.com/office/drawing/2014/main" id="{9C24BCA4-051E-48AF-A3F6-8C125106FCD2}"/>
              </a:ext>
            </a:extLst>
          </p:cNvPr>
          <p:cNvSpPr>
            <a:spLocks noGrp="1"/>
          </p:cNvSpPr>
          <p:nvPr>
            <p:ph type="sldNum" sz="quarter" idx="12"/>
          </p:nvPr>
        </p:nvSpPr>
        <p:spPr/>
        <p:txBody>
          <a:bodyPr/>
          <a:lstStyle/>
          <a:p>
            <a:fld id="{1670A82E-6091-4B79-BDC9-9FEC8E0D8D32}" type="slidenum">
              <a:rPr lang="nn-NO" smtClean="0"/>
              <a:pPr/>
              <a:t>‹#›</a:t>
            </a:fld>
            <a:endParaRPr lang="nn-NO"/>
          </a:p>
        </p:txBody>
      </p:sp>
      <p:sp>
        <p:nvSpPr>
          <p:cNvPr id="9" name="Plassholder for tekst 8">
            <a:extLst>
              <a:ext uri="{FF2B5EF4-FFF2-40B4-BE49-F238E27FC236}">
                <a16:creationId xmlns:a16="http://schemas.microsoft.com/office/drawing/2014/main" id="{A47278E0-BBE2-41C8-B7D9-3A7BE944BC3F}"/>
              </a:ext>
            </a:extLst>
          </p:cNvPr>
          <p:cNvSpPr>
            <a:spLocks noGrp="1"/>
          </p:cNvSpPr>
          <p:nvPr>
            <p:ph type="body" sz="quarter" idx="13"/>
          </p:nvPr>
        </p:nvSpPr>
        <p:spPr>
          <a:xfrm>
            <a:off x="761256" y="1473424"/>
            <a:ext cx="10669488" cy="265457"/>
          </a:xfrm>
        </p:spPr>
        <p:txBody>
          <a:bodyPr>
            <a:spAutoFit/>
          </a:bodyPr>
          <a:lstStyle>
            <a:lvl1pPr marL="0" indent="0">
              <a:buNone/>
              <a:defRPr/>
            </a:lvl1pPr>
          </a:lstStyle>
          <a:p>
            <a:pPr lvl="0"/>
            <a:r>
              <a:rPr lang="nb-NO"/>
              <a:t>Rediger tekststiler i malen</a:t>
            </a:r>
          </a:p>
        </p:txBody>
      </p:sp>
      <p:sp>
        <p:nvSpPr>
          <p:cNvPr id="11" name="Tittel 10">
            <a:extLst>
              <a:ext uri="{FF2B5EF4-FFF2-40B4-BE49-F238E27FC236}">
                <a16:creationId xmlns:a16="http://schemas.microsoft.com/office/drawing/2014/main" id="{F5FF7035-5ED5-4B7D-A025-3D7B90E5DDC3}"/>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49862000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Overskrift, innhold og media (mørk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7473B02-1FF5-4A94-B0A6-44D615C59DB8}"/>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761258" y="315914"/>
            <a:ext cx="5088940" cy="1157511"/>
          </a:xfrm>
        </p:spPr>
        <p:txBody>
          <a:bodyPr/>
          <a:lstStyle>
            <a:lvl1pPr>
              <a:defRPr>
                <a:solidFill>
                  <a:schemeClr val="bg1"/>
                </a:solidFill>
              </a:defRPr>
            </a:lvl1pPr>
          </a:lstStyle>
          <a:p>
            <a:r>
              <a:rPr lang="nb-NO"/>
              <a:t>Klikk for å redigere tittelstil</a:t>
            </a:r>
            <a:endParaRPr lang="nn-NO" dirty="0"/>
          </a:p>
        </p:txBody>
      </p:sp>
      <p:sp>
        <p:nvSpPr>
          <p:cNvPr id="3" name="Plassholder for innhold 2">
            <a:extLst>
              <a:ext uri="{FF2B5EF4-FFF2-40B4-BE49-F238E27FC236}">
                <a16:creationId xmlns:a16="http://schemas.microsoft.com/office/drawing/2014/main" id="{2C361934-D80D-4814-8AA3-05C151338119}"/>
              </a:ext>
            </a:extLst>
          </p:cNvPr>
          <p:cNvSpPr>
            <a:spLocks noGrp="1"/>
          </p:cNvSpPr>
          <p:nvPr>
            <p:ph idx="1"/>
          </p:nvPr>
        </p:nvSpPr>
        <p:spPr>
          <a:xfrm>
            <a:off x="761258" y="1917701"/>
            <a:ext cx="5088940" cy="44241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9" name="Plassholder for innhold 2">
            <a:extLst>
              <a:ext uri="{FF2B5EF4-FFF2-40B4-BE49-F238E27FC236}">
                <a16:creationId xmlns:a16="http://schemas.microsoft.com/office/drawing/2014/main" id="{C6272AD0-8BE2-4B74-97C1-36C6108CFB5B}"/>
              </a:ext>
            </a:extLst>
          </p:cNvPr>
          <p:cNvSpPr>
            <a:spLocks noGrp="1"/>
          </p:cNvSpPr>
          <p:nvPr>
            <p:ph idx="15" hasCustomPrompt="1"/>
          </p:nvPr>
        </p:nvSpPr>
        <p:spPr>
          <a:xfrm>
            <a:off x="6096000" y="0"/>
            <a:ext cx="6096000" cy="6858000"/>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2301054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esentasjon">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3732E95-11BD-4ACF-B5AD-A1CC4F0DB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0"/>
            <a:ext cx="321607" cy="1886934"/>
          </a:xfrm>
          <a:prstGeom prst="rect">
            <a:avLst/>
          </a:prstGeom>
        </p:spPr>
      </p:pic>
      <p:pic>
        <p:nvPicPr>
          <p:cNvPr id="5" name="Bilde 4">
            <a:extLst>
              <a:ext uri="{FF2B5EF4-FFF2-40B4-BE49-F238E27FC236}">
                <a16:creationId xmlns:a16="http://schemas.microsoft.com/office/drawing/2014/main" id="{A57E41EB-05AD-44D6-997C-D31E1B44F1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86860" y="1883484"/>
            <a:ext cx="7418289" cy="2786200"/>
          </a:xfrm>
          <a:prstGeom prst="rect">
            <a:avLst/>
          </a:prstGeom>
        </p:spPr>
      </p:pic>
    </p:spTree>
    <p:extLst>
      <p:ext uri="{BB962C8B-B14F-4D97-AF65-F5344CB8AC3E}">
        <p14:creationId xmlns:p14="http://schemas.microsoft.com/office/powerpoint/2010/main" val="351871582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Logo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8847" y="2802951"/>
            <a:ext cx="4734308" cy="618823"/>
          </a:xfrm>
          <a:prstGeom prst="rect">
            <a:avLst/>
          </a:prstGeom>
        </p:spPr>
      </p:pic>
    </p:spTree>
    <p:extLst>
      <p:ext uri="{BB962C8B-B14F-4D97-AF65-F5344CB8AC3E}">
        <p14:creationId xmlns:p14="http://schemas.microsoft.com/office/powerpoint/2010/main" val="389080282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Logo (lys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8847" y="2802951"/>
            <a:ext cx="4734308" cy="618823"/>
          </a:xfrm>
          <a:prstGeom prst="rect">
            <a:avLst/>
          </a:prstGeom>
        </p:spPr>
      </p:pic>
    </p:spTree>
    <p:extLst>
      <p:ext uri="{BB962C8B-B14F-4D97-AF65-F5344CB8AC3E}">
        <p14:creationId xmlns:p14="http://schemas.microsoft.com/office/powerpoint/2010/main" val="187582146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Logo (grø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8847" y="2802951"/>
            <a:ext cx="4734307" cy="618823"/>
          </a:xfrm>
          <a:prstGeom prst="rect">
            <a:avLst/>
          </a:prstGeom>
        </p:spPr>
      </p:pic>
    </p:spTree>
    <p:extLst>
      <p:ext uri="{BB962C8B-B14F-4D97-AF65-F5344CB8AC3E}">
        <p14:creationId xmlns:p14="http://schemas.microsoft.com/office/powerpoint/2010/main" val="11829597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Logo (lill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8847" y="2802951"/>
            <a:ext cx="4734308" cy="618823"/>
          </a:xfrm>
          <a:prstGeom prst="rect">
            <a:avLst/>
          </a:prstGeom>
        </p:spPr>
      </p:pic>
    </p:spTree>
    <p:extLst>
      <p:ext uri="{BB962C8B-B14F-4D97-AF65-F5344CB8AC3E}">
        <p14:creationId xmlns:p14="http://schemas.microsoft.com/office/powerpoint/2010/main" val="278558782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Logo med nettside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pic>
        <p:nvPicPr>
          <p:cNvPr id="3" name="Bilde 2">
            <a:extLst>
              <a:ext uri="{FF2B5EF4-FFF2-40B4-BE49-F238E27FC236}">
                <a16:creationId xmlns:a16="http://schemas.microsoft.com/office/drawing/2014/main" id="{C75B877F-AA1C-48A2-86EE-7F0E9A7BF8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0358" y="2410503"/>
            <a:ext cx="2231285" cy="1527051"/>
          </a:xfrm>
          <a:prstGeom prst="rect">
            <a:avLst/>
          </a:prstGeom>
        </p:spPr>
      </p:pic>
    </p:spTree>
    <p:extLst>
      <p:ext uri="{BB962C8B-B14F-4D97-AF65-F5344CB8AC3E}">
        <p14:creationId xmlns:p14="http://schemas.microsoft.com/office/powerpoint/2010/main" val="279125805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God helse Gode liv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4288" tIns="17144" rIns="34288" bIns="17144" rtlCol="0" anchor="ctr"/>
          <a:lstStyle/>
          <a:p>
            <a:pPr algn="ctr" defTabSz="685720"/>
            <a:endParaRPr lang="nb-NO" sz="1350">
              <a:solidFill>
                <a:prstClr val="white"/>
              </a:solidFill>
            </a:endParaRPr>
          </a:p>
        </p:txBody>
      </p:sp>
      <p:pic>
        <p:nvPicPr>
          <p:cNvPr id="7" name="Bilde 6">
            <a:extLst>
              <a:ext uri="{FF2B5EF4-FFF2-40B4-BE49-F238E27FC236}">
                <a16:creationId xmlns:a16="http://schemas.microsoft.com/office/drawing/2014/main" id="{6F9F67ED-7A72-405B-99F9-E7CDDCD2BF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9933" y="1584199"/>
            <a:ext cx="5316068" cy="2147321"/>
          </a:xfrm>
          <a:prstGeom prst="rect">
            <a:avLst/>
          </a:prstGeom>
        </p:spPr>
      </p:pic>
      <p:sp>
        <p:nvSpPr>
          <p:cNvPr id="8" name="TekstSylinder 7">
            <a:extLst>
              <a:ext uri="{FF2B5EF4-FFF2-40B4-BE49-F238E27FC236}">
                <a16:creationId xmlns:a16="http://schemas.microsoft.com/office/drawing/2014/main" id="{45857388-D08B-465A-A7DC-13F17E84ACBD}"/>
              </a:ext>
            </a:extLst>
          </p:cNvPr>
          <p:cNvSpPr txBox="1"/>
          <p:nvPr userDrawn="1"/>
        </p:nvSpPr>
        <p:spPr>
          <a:xfrm>
            <a:off x="761258" y="4356834"/>
            <a:ext cx="7304745" cy="265455"/>
          </a:xfrm>
          <a:prstGeom prst="rect">
            <a:avLst/>
          </a:prstGeom>
          <a:noFill/>
        </p:spPr>
        <p:txBody>
          <a:bodyPr wrap="square" lIns="34288" tIns="17144" rIns="34288" bIns="17144" rtlCol="0">
            <a:spAutoFit/>
          </a:bodyPr>
          <a:lstStyle/>
          <a:p>
            <a:pPr defTabSz="685720"/>
            <a:r>
              <a:rPr lang="nb-NO" sz="1500" u="sng">
                <a:solidFill>
                  <a:prstClr val="white"/>
                </a:solidFill>
              </a:rPr>
              <a:t>helsedirektoratet.no</a:t>
            </a:r>
            <a:endParaRPr lang="nb-NO" sz="1500" u="sng" dirty="0">
              <a:solidFill>
                <a:prstClr val="white"/>
              </a:solidFill>
            </a:endParaRPr>
          </a:p>
        </p:txBody>
      </p:sp>
    </p:spTree>
    <p:extLst>
      <p:ext uri="{BB962C8B-B14F-4D97-AF65-F5344CB8AC3E}">
        <p14:creationId xmlns:p14="http://schemas.microsoft.com/office/powerpoint/2010/main" val="7819295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God helse Gode liv (hvit)">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6F9F67ED-7A72-405B-99F9-E7CDDCD2BF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9933" y="1584199"/>
            <a:ext cx="5316068" cy="2147321"/>
          </a:xfrm>
          <a:prstGeom prst="rect">
            <a:avLst/>
          </a:prstGeom>
        </p:spPr>
      </p:pic>
      <p:sp>
        <p:nvSpPr>
          <p:cNvPr id="8" name="TekstSylinder 7">
            <a:extLst>
              <a:ext uri="{FF2B5EF4-FFF2-40B4-BE49-F238E27FC236}">
                <a16:creationId xmlns:a16="http://schemas.microsoft.com/office/drawing/2014/main" id="{45857388-D08B-465A-A7DC-13F17E84ACBD}"/>
              </a:ext>
            </a:extLst>
          </p:cNvPr>
          <p:cNvSpPr txBox="1"/>
          <p:nvPr userDrawn="1"/>
        </p:nvSpPr>
        <p:spPr>
          <a:xfrm>
            <a:off x="761258" y="4356834"/>
            <a:ext cx="7304745" cy="265455"/>
          </a:xfrm>
          <a:prstGeom prst="rect">
            <a:avLst/>
          </a:prstGeom>
          <a:noFill/>
        </p:spPr>
        <p:txBody>
          <a:bodyPr wrap="square" lIns="34288" tIns="17144" rIns="34288" bIns="17144" rtlCol="0">
            <a:spAutoFit/>
          </a:bodyPr>
          <a:lstStyle/>
          <a:p>
            <a:pPr defTabSz="685720"/>
            <a:r>
              <a:rPr lang="nb-NO" sz="1500" u="sng" dirty="0">
                <a:solidFill>
                  <a:srgbClr val="19516A"/>
                </a:solidFill>
              </a:rPr>
              <a:t>helsedirektoratet.no</a:t>
            </a:r>
          </a:p>
        </p:txBody>
      </p:sp>
    </p:spTree>
    <p:extLst>
      <p:ext uri="{BB962C8B-B14F-4D97-AF65-F5344CB8AC3E}">
        <p14:creationId xmlns:p14="http://schemas.microsoft.com/office/powerpoint/2010/main" val="113919124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n-NO"/>
              <a:t>Helsedirektoratet</a:t>
            </a:r>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pPr/>
              <a:t>‹#›</a:t>
            </a:fld>
            <a:endParaRPr lang="nn-NO"/>
          </a:p>
        </p:txBody>
      </p:sp>
    </p:spTree>
    <p:extLst>
      <p:ext uri="{BB962C8B-B14F-4D97-AF65-F5344CB8AC3E}">
        <p14:creationId xmlns:p14="http://schemas.microsoft.com/office/powerpoint/2010/main" val="409261366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71"/>
                </a:solidFill>
              </a:defRPr>
            </a:lvl1pPr>
          </a:lstStyle>
          <a:p>
            <a:r>
              <a:rPr lang="nb-NO" smtClean="0"/>
              <a:t>Click to edit Master title style</a:t>
            </a:r>
            <a:endParaRPr lang="nb-NO" dirty="0"/>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3871"/>
                </a:solidFill>
              </a:defRPr>
            </a:lvl1pPr>
            <a:lvl2pPr>
              <a:defRPr sz="2400">
                <a:solidFill>
                  <a:srgbClr val="003871"/>
                </a:solidFill>
              </a:defRPr>
            </a:lvl2pPr>
            <a:lvl3pPr>
              <a:defRPr sz="2000">
                <a:solidFill>
                  <a:srgbClr val="003871"/>
                </a:solidFill>
              </a:defRPr>
            </a:lvl3pPr>
            <a:lvl4pPr>
              <a:defRPr sz="1800">
                <a:solidFill>
                  <a:srgbClr val="003871"/>
                </a:solidFill>
              </a:defRPr>
            </a:lvl4pPr>
            <a:lvl5pPr>
              <a:defRPr sz="1800">
                <a:solidFill>
                  <a:srgbClr val="003871"/>
                </a:solidFill>
              </a:defRPr>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3871"/>
                </a:solidFill>
              </a:defRPr>
            </a:lvl1pPr>
            <a:lvl2pPr>
              <a:defRPr sz="2400">
                <a:solidFill>
                  <a:srgbClr val="003871"/>
                </a:solidFill>
              </a:defRPr>
            </a:lvl2pPr>
            <a:lvl3pPr>
              <a:defRPr sz="2000">
                <a:solidFill>
                  <a:srgbClr val="003871"/>
                </a:solidFill>
              </a:defRPr>
            </a:lvl3pPr>
            <a:lvl4pPr>
              <a:defRPr sz="1800">
                <a:solidFill>
                  <a:srgbClr val="003871"/>
                </a:solidFill>
              </a:defRPr>
            </a:lvl4pPr>
            <a:lvl5pPr>
              <a:defRPr sz="1800">
                <a:solidFill>
                  <a:srgbClr val="003871"/>
                </a:solidFill>
              </a:defRPr>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dirty="0"/>
          </a:p>
        </p:txBody>
      </p:sp>
      <p:pic>
        <p:nvPicPr>
          <p:cNvPr id="9" name="Picture 8" descr="PP_FHI_mal_254x195.png"/>
          <p:cNvPicPr>
            <a:picLocks noChangeAspect="1"/>
          </p:cNvPicPr>
          <p:nvPr/>
        </p:nvPicPr>
        <p:blipFill>
          <a:blip r:embed="rId2"/>
          <a:stretch>
            <a:fillRect/>
          </a:stretch>
        </p:blipFill>
        <p:spPr>
          <a:xfrm>
            <a:off x="0" y="6513576"/>
            <a:ext cx="12192000" cy="344424"/>
          </a:xfrm>
          <a:prstGeom prst="rect">
            <a:avLst/>
          </a:prstGeom>
        </p:spPr>
      </p:pic>
      <p:sp>
        <p:nvSpPr>
          <p:cNvPr id="7" name="Rectangle 6"/>
          <p:cNvSpPr/>
          <p:nvPr/>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8" name="Rectangle 7"/>
          <p:cNvSpPr/>
          <p:nvPr/>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0" name="Picture 9" descr="Logo negativ.png"/>
          <p:cNvPicPr>
            <a:picLocks noChangeAspect="1"/>
          </p:cNvPicPr>
          <p:nvPr/>
        </p:nvPicPr>
        <p:blipFill>
          <a:blip r:embed="rId3"/>
          <a:stretch>
            <a:fillRect/>
          </a:stretch>
        </p:blipFill>
        <p:spPr>
          <a:xfrm>
            <a:off x="60474" y="6570569"/>
            <a:ext cx="1537219" cy="223365"/>
          </a:xfrm>
          <a:prstGeom prst="rect">
            <a:avLst/>
          </a:prstGeom>
        </p:spPr>
      </p:pic>
      <p:cxnSp>
        <p:nvCxnSpPr>
          <p:cNvPr id="11" name="Straight Connector 10"/>
          <p:cNvCxnSpPr/>
          <p:nvPr/>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0" y="6498000"/>
            <a:ext cx="1680000" cy="360000"/>
          </a:xfrm>
          <a:prstGeom prst="rect">
            <a:avLst/>
          </a:prstGeom>
          <a:solidFill>
            <a:srgbClr val="003871"/>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sp>
        <p:nvSpPr>
          <p:cNvPr id="13" name="Rectangle 12"/>
          <p:cNvSpPr/>
          <p:nvPr userDrawn="1"/>
        </p:nvSpPr>
        <p:spPr>
          <a:xfrm>
            <a:off x="1680000" y="6498000"/>
            <a:ext cx="10512000" cy="360000"/>
          </a:xfrm>
          <a:prstGeom prst="rect">
            <a:avLst/>
          </a:prstGeom>
          <a:gradFill flip="none" rotWithShape="1">
            <a:gsLst>
              <a:gs pos="10000">
                <a:srgbClr val="39AEBB"/>
              </a:gs>
              <a:gs pos="92000">
                <a:srgbClr val="00387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900">
              <a:solidFill>
                <a:prstClr val="white"/>
              </a:solidFill>
            </a:endParaRPr>
          </a:p>
        </p:txBody>
      </p:sp>
      <p:pic>
        <p:nvPicPr>
          <p:cNvPr id="14" name="Picture 13" descr="Logo negativ.png"/>
          <p:cNvPicPr>
            <a:picLocks noChangeAspect="1"/>
          </p:cNvPicPr>
          <p:nvPr userDrawn="1"/>
        </p:nvPicPr>
        <p:blipFill>
          <a:blip r:embed="rId3"/>
          <a:stretch>
            <a:fillRect/>
          </a:stretch>
        </p:blipFill>
        <p:spPr>
          <a:xfrm>
            <a:off x="60474" y="6570569"/>
            <a:ext cx="1537219" cy="223365"/>
          </a:xfrm>
          <a:prstGeom prst="rect">
            <a:avLst/>
          </a:prstGeom>
        </p:spPr>
      </p:pic>
      <p:cxnSp>
        <p:nvCxnSpPr>
          <p:cNvPr id="15" name="Straight Connector 14"/>
          <p:cNvCxnSpPr/>
          <p:nvPr userDrawn="1"/>
        </p:nvCxnSpPr>
        <p:spPr>
          <a:xfrm>
            <a:off x="0" y="1495929"/>
            <a:ext cx="12192000" cy="1588"/>
          </a:xfrm>
          <a:prstGeom prst="line">
            <a:avLst/>
          </a:prstGeom>
          <a:ln>
            <a:gradFill flip="none" rotWithShape="1">
              <a:gsLst>
                <a:gs pos="25000">
                  <a:srgbClr val="003871"/>
                </a:gs>
                <a:gs pos="100000">
                  <a:srgbClr val="39AEBB"/>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15103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smtClean="0"/>
              <a:t>Klikk for å redigere tittelstil</a:t>
            </a:r>
            <a:endParaRPr lang="nb-NO"/>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C621FB61-74EC-4B08-BB16-685C637F38E2}" type="datetimeFigureOut">
              <a:rPr lang="nb-NO" smtClean="0"/>
              <a:t>13.11.2019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832B862-CE7C-4BEF-9738-98062B8E5F2B}" type="slidenum">
              <a:rPr lang="nb-NO" smtClean="0"/>
              <a:t>‹#›</a:t>
            </a:fld>
            <a:endParaRPr lang="nb-NO"/>
          </a:p>
        </p:txBody>
      </p:sp>
    </p:spTree>
    <p:extLst>
      <p:ext uri="{BB962C8B-B14F-4D97-AF65-F5344CB8AC3E}">
        <p14:creationId xmlns:p14="http://schemas.microsoft.com/office/powerpoint/2010/main" val="4238522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apittelskille">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skjermbilde&#10;&#10;Beskrivelse som er generert med høy visshet">
            <a:extLst>
              <a:ext uri="{FF2B5EF4-FFF2-40B4-BE49-F238E27FC236}">
                <a16:creationId xmlns:a16="http://schemas.microsoft.com/office/drawing/2014/main" id="{82044551-1680-47B1-A9ED-E2CF3CEB21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2" name="Title 1"/>
          <p:cNvSpPr>
            <a:spLocks noGrp="1"/>
          </p:cNvSpPr>
          <p:nvPr>
            <p:ph type="ctrTitle"/>
          </p:nvPr>
        </p:nvSpPr>
        <p:spPr>
          <a:xfrm>
            <a:off x="1400993" y="2799923"/>
            <a:ext cx="9390019" cy="1015791"/>
          </a:xfrm>
          <a:ln>
            <a:noFill/>
          </a:ln>
        </p:spPr>
        <p:txBody>
          <a:bodyPr anchor="ctr" anchorCtr="0"/>
          <a:lstStyle>
            <a:lvl1pPr algn="ctr">
              <a:lnSpc>
                <a:spcPct val="100000"/>
              </a:lnSpc>
              <a:defRPr lang="nb-NO" sz="4501" b="1" i="0" u="none" strike="noStrike" baseline="0" smtClean="0">
                <a:latin typeface="Roboto Condensed" panose="02000000000000000000" pitchFamily="2" charset="0"/>
                <a:ea typeface="Roboto Condensed" panose="02000000000000000000" pitchFamily="2" charset="0"/>
              </a:defRPr>
            </a:lvl1pPr>
          </a:lstStyle>
          <a:p>
            <a:r>
              <a:rPr lang="nb-NO"/>
              <a:t>Klikk for å redigere tittelstil</a:t>
            </a:r>
            <a:endParaRPr lang="en-US" dirty="0"/>
          </a:p>
        </p:txBody>
      </p:sp>
      <p:pic>
        <p:nvPicPr>
          <p:cNvPr id="7" name="Bilde 6">
            <a:extLst>
              <a:ext uri="{FF2B5EF4-FFF2-40B4-BE49-F238E27FC236}">
                <a16:creationId xmlns:a16="http://schemas.microsoft.com/office/drawing/2014/main" id="{5524F468-AFDE-4FA7-A336-BF521DA62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 y="0"/>
            <a:ext cx="321607" cy="1886934"/>
          </a:xfrm>
          <a:prstGeom prst="rect">
            <a:avLst/>
          </a:prstGeom>
        </p:spPr>
      </p:pic>
    </p:spTree>
    <p:extLst>
      <p:ext uri="{BB962C8B-B14F-4D97-AF65-F5344CB8AC3E}">
        <p14:creationId xmlns:p14="http://schemas.microsoft.com/office/powerpoint/2010/main" val="311520925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C621FB61-74EC-4B08-BB16-685C637F38E2}" type="datetimeFigureOut">
              <a:rPr lang="nb-NO" smtClean="0"/>
              <a:t>13.11.2019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832B862-CE7C-4BEF-9738-98062B8E5F2B}" type="slidenum">
              <a:rPr lang="nb-NO" smtClean="0"/>
              <a:t>‹#›</a:t>
            </a:fld>
            <a:endParaRPr lang="nb-NO"/>
          </a:p>
        </p:txBody>
      </p:sp>
    </p:spTree>
    <p:extLst>
      <p:ext uri="{BB962C8B-B14F-4D97-AF65-F5344CB8AC3E}">
        <p14:creationId xmlns:p14="http://schemas.microsoft.com/office/powerpoint/2010/main" val="36181870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C621FB61-74EC-4B08-BB16-685C637F38E2}" type="datetimeFigureOut">
              <a:rPr lang="nb-NO" smtClean="0"/>
              <a:t>13.11.2019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832B862-CE7C-4BEF-9738-98062B8E5F2B}" type="slidenum">
              <a:rPr lang="nb-NO" smtClean="0"/>
              <a:t>‹#›</a:t>
            </a:fld>
            <a:endParaRPr lang="nb-NO"/>
          </a:p>
        </p:txBody>
      </p:sp>
    </p:spTree>
    <p:extLst>
      <p:ext uri="{BB962C8B-B14F-4D97-AF65-F5344CB8AC3E}">
        <p14:creationId xmlns:p14="http://schemas.microsoft.com/office/powerpoint/2010/main" val="116732381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C621FB61-74EC-4B08-BB16-685C637F38E2}" type="datetimeFigureOut">
              <a:rPr lang="nb-NO" smtClean="0"/>
              <a:t>13.11.2019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8832B862-CE7C-4BEF-9738-98062B8E5F2B}" type="slidenum">
              <a:rPr lang="nb-NO" smtClean="0"/>
              <a:t>‹#›</a:t>
            </a:fld>
            <a:endParaRPr lang="nb-NO"/>
          </a:p>
        </p:txBody>
      </p:sp>
    </p:spTree>
    <p:extLst>
      <p:ext uri="{BB962C8B-B14F-4D97-AF65-F5344CB8AC3E}">
        <p14:creationId xmlns:p14="http://schemas.microsoft.com/office/powerpoint/2010/main" val="57670935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C621FB61-74EC-4B08-BB16-685C637F38E2}" type="datetimeFigureOut">
              <a:rPr lang="nb-NO" smtClean="0"/>
              <a:t>13.11.2019</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8832B862-CE7C-4BEF-9738-98062B8E5F2B}" type="slidenum">
              <a:rPr lang="nb-NO" smtClean="0"/>
              <a:t>‹#›</a:t>
            </a:fld>
            <a:endParaRPr lang="nb-NO"/>
          </a:p>
        </p:txBody>
      </p:sp>
    </p:spTree>
    <p:extLst>
      <p:ext uri="{BB962C8B-B14F-4D97-AF65-F5344CB8AC3E}">
        <p14:creationId xmlns:p14="http://schemas.microsoft.com/office/powerpoint/2010/main" val="26950819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C621FB61-74EC-4B08-BB16-685C637F38E2}" type="datetimeFigureOut">
              <a:rPr lang="nb-NO" smtClean="0"/>
              <a:t>13.11.2019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8832B862-CE7C-4BEF-9738-98062B8E5F2B}" type="slidenum">
              <a:rPr lang="nb-NO" smtClean="0"/>
              <a:t>‹#›</a:t>
            </a:fld>
            <a:endParaRPr lang="nb-NO"/>
          </a:p>
        </p:txBody>
      </p:sp>
    </p:spTree>
    <p:extLst>
      <p:ext uri="{BB962C8B-B14F-4D97-AF65-F5344CB8AC3E}">
        <p14:creationId xmlns:p14="http://schemas.microsoft.com/office/powerpoint/2010/main" val="25821038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C621FB61-74EC-4B08-BB16-685C637F38E2}" type="datetimeFigureOut">
              <a:rPr lang="nb-NO" smtClean="0"/>
              <a:t>13.11.2019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8832B862-CE7C-4BEF-9738-98062B8E5F2B}" type="slidenum">
              <a:rPr lang="nb-NO" smtClean="0"/>
              <a:t>‹#›</a:t>
            </a:fld>
            <a:endParaRPr lang="nb-NO"/>
          </a:p>
        </p:txBody>
      </p:sp>
    </p:spTree>
    <p:extLst>
      <p:ext uri="{BB962C8B-B14F-4D97-AF65-F5344CB8AC3E}">
        <p14:creationId xmlns:p14="http://schemas.microsoft.com/office/powerpoint/2010/main" val="140383388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C621FB61-74EC-4B08-BB16-685C637F38E2}" type="datetimeFigureOut">
              <a:rPr lang="nb-NO" smtClean="0"/>
              <a:t>13.11.2019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8832B862-CE7C-4BEF-9738-98062B8E5F2B}" type="slidenum">
              <a:rPr lang="nb-NO" smtClean="0"/>
              <a:t>‹#›</a:t>
            </a:fld>
            <a:endParaRPr lang="nb-NO"/>
          </a:p>
        </p:txBody>
      </p:sp>
    </p:spTree>
    <p:extLst>
      <p:ext uri="{BB962C8B-B14F-4D97-AF65-F5344CB8AC3E}">
        <p14:creationId xmlns:p14="http://schemas.microsoft.com/office/powerpoint/2010/main" val="281654596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C621FB61-74EC-4B08-BB16-685C637F38E2}" type="datetimeFigureOut">
              <a:rPr lang="nb-NO" smtClean="0"/>
              <a:t>13.11.2019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8832B862-CE7C-4BEF-9738-98062B8E5F2B}" type="slidenum">
              <a:rPr lang="nb-NO" smtClean="0"/>
              <a:t>‹#›</a:t>
            </a:fld>
            <a:endParaRPr lang="nb-NO"/>
          </a:p>
        </p:txBody>
      </p:sp>
    </p:spTree>
    <p:extLst>
      <p:ext uri="{BB962C8B-B14F-4D97-AF65-F5344CB8AC3E}">
        <p14:creationId xmlns:p14="http://schemas.microsoft.com/office/powerpoint/2010/main" val="4584564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C621FB61-74EC-4B08-BB16-685C637F38E2}" type="datetimeFigureOut">
              <a:rPr lang="nb-NO" smtClean="0"/>
              <a:t>13.11.2019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832B862-CE7C-4BEF-9738-98062B8E5F2B}" type="slidenum">
              <a:rPr lang="nb-NO" smtClean="0"/>
              <a:t>‹#›</a:t>
            </a:fld>
            <a:endParaRPr lang="nb-NO"/>
          </a:p>
        </p:txBody>
      </p:sp>
    </p:spTree>
    <p:extLst>
      <p:ext uri="{BB962C8B-B14F-4D97-AF65-F5344CB8AC3E}">
        <p14:creationId xmlns:p14="http://schemas.microsoft.com/office/powerpoint/2010/main" val="103425992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C621FB61-74EC-4B08-BB16-685C637F38E2}" type="datetimeFigureOut">
              <a:rPr lang="nb-NO" smtClean="0"/>
              <a:t>13.11.2019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832B862-CE7C-4BEF-9738-98062B8E5F2B}" type="slidenum">
              <a:rPr lang="nb-NO" smtClean="0"/>
              <a:t>‹#›</a:t>
            </a:fld>
            <a:endParaRPr lang="nb-NO"/>
          </a:p>
        </p:txBody>
      </p:sp>
    </p:spTree>
    <p:extLst>
      <p:ext uri="{BB962C8B-B14F-4D97-AF65-F5344CB8AC3E}">
        <p14:creationId xmlns:p14="http://schemas.microsoft.com/office/powerpoint/2010/main" val="951364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a:extLst>
              <a:ext uri="{FF2B5EF4-FFF2-40B4-BE49-F238E27FC236}">
                <a16:creationId xmlns:a16="http://schemas.microsoft.com/office/drawing/2014/main" id="{276B0DE3-8AB4-4283-AAF7-C599EB450E01}"/>
              </a:ext>
            </a:extLst>
          </p:cNvPr>
          <p:cNvSpPr>
            <a:spLocks noGrp="1"/>
          </p:cNvSpPr>
          <p:nvPr>
            <p:ph sz="quarter" idx="11"/>
          </p:nvPr>
        </p:nvSpPr>
        <p:spPr>
          <a:xfrm>
            <a:off x="1219361" y="1862176"/>
            <a:ext cx="9651619" cy="3978862"/>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Tree>
    <p:extLst>
      <p:ext uri="{BB962C8B-B14F-4D97-AF65-F5344CB8AC3E}">
        <p14:creationId xmlns:p14="http://schemas.microsoft.com/office/powerpoint/2010/main" val="9244797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userDrawn="1">
  <p:cSld name="1_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5"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38"/>
          </a:p>
        </p:txBody>
      </p:sp>
      <p:pic>
        <p:nvPicPr>
          <p:cNvPr id="9" name="Bilde 8">
            <a:extLst>
              <a:ext uri="{FF2B5EF4-FFF2-40B4-BE49-F238E27FC236}">
                <a16:creationId xmlns:a16="http://schemas.microsoft.com/office/drawing/2014/main" id="{F8400FF1-AAA5-469B-A4A3-F45FA4C853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4760" y="2"/>
            <a:ext cx="2597240" cy="1450257"/>
          </a:xfrm>
          <a:prstGeom prst="rect">
            <a:avLst/>
          </a:prstGeom>
        </p:spPr>
      </p:pic>
      <p:sp>
        <p:nvSpPr>
          <p:cNvPr id="11" name="Rektangel 10">
            <a:extLst>
              <a:ext uri="{FF2B5EF4-FFF2-40B4-BE49-F238E27FC236}">
                <a16:creationId xmlns:a16="http://schemas.microsoft.com/office/drawing/2014/main" id="{643BC7A7-5C0C-4CBB-898C-EA6C636520E8}"/>
              </a:ext>
            </a:extLst>
          </p:cNvPr>
          <p:cNvSpPr/>
          <p:nvPr userDrawn="1"/>
        </p:nvSpPr>
        <p:spPr>
          <a:xfrm>
            <a:off x="291675" y="1886856"/>
            <a:ext cx="11611163" cy="4681127"/>
          </a:xfrm>
          <a:prstGeom prst="rect">
            <a:avLst/>
          </a:prstGeom>
          <a:solidFill>
            <a:srgbClr val="363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38"/>
          </a:p>
        </p:txBody>
      </p:sp>
      <p:sp>
        <p:nvSpPr>
          <p:cNvPr id="2" name="Plassholder for tekst 1">
            <a:extLst>
              <a:ext uri="{FF2B5EF4-FFF2-40B4-BE49-F238E27FC236}">
                <a16:creationId xmlns:a16="http://schemas.microsoft.com/office/drawing/2014/main" id="{9CBEFC26-1592-4935-998C-8DC22E61E250}"/>
              </a:ext>
            </a:extLst>
          </p:cNvPr>
          <p:cNvSpPr>
            <a:spLocks noGrp="1"/>
          </p:cNvSpPr>
          <p:nvPr>
            <p:ph type="body" sz="quarter" idx="13" hasCustomPrompt="1"/>
          </p:nvPr>
        </p:nvSpPr>
        <p:spPr>
          <a:xfrm>
            <a:off x="1787632" y="4223637"/>
            <a:ext cx="1575131" cy="129907"/>
          </a:xfrm>
          <a:prstGeom prst="rect">
            <a:avLst/>
          </a:prstGeom>
        </p:spPr>
        <p:txBody>
          <a:bodyPr lIns="0" tIns="0" rIns="0" bIns="0">
            <a:spAutoFit/>
          </a:bodyPr>
          <a:lstStyle>
            <a:lvl1pPr marL="0" indent="0">
              <a:buNone/>
              <a:defRPr sz="938">
                <a:solidFill>
                  <a:schemeClr val="accent4"/>
                </a:solidFill>
              </a:defRPr>
            </a:lvl1pPr>
          </a:lstStyle>
          <a:p>
            <a:pPr lvl="0"/>
            <a:r>
              <a:rPr lang="nb-NO" dirty="0"/>
              <a:t>06.12.2017</a:t>
            </a:r>
          </a:p>
        </p:txBody>
      </p:sp>
      <p:sp>
        <p:nvSpPr>
          <p:cNvPr id="15" name="Plassholder for tekst 12">
            <a:extLst>
              <a:ext uri="{FF2B5EF4-FFF2-40B4-BE49-F238E27FC236}">
                <a16:creationId xmlns:a16="http://schemas.microsoft.com/office/drawing/2014/main" id="{F0E40FAC-DF77-434E-86EF-C54ECA3869D8}"/>
              </a:ext>
            </a:extLst>
          </p:cNvPr>
          <p:cNvSpPr>
            <a:spLocks noGrp="1"/>
          </p:cNvSpPr>
          <p:nvPr>
            <p:ph type="body" sz="quarter" idx="14"/>
          </p:nvPr>
        </p:nvSpPr>
        <p:spPr>
          <a:xfrm>
            <a:off x="1787634" y="3109338"/>
            <a:ext cx="7807127" cy="600293"/>
          </a:xfrm>
        </p:spPr>
        <p:txBody>
          <a:bodyPr lIns="0" tIns="0" rIns="0" bIns="0" anchor="b" anchorCtr="0">
            <a:spAutoFit/>
          </a:bodyPr>
          <a:lstStyle>
            <a:lvl1pPr marL="0" indent="0">
              <a:lnSpc>
                <a:spcPct val="100000"/>
              </a:lnSpc>
              <a:spcBef>
                <a:spcPts val="0"/>
              </a:spcBef>
              <a:spcAft>
                <a:spcPts val="0"/>
              </a:spcAft>
              <a:buNone/>
              <a:defRPr sz="3901">
                <a:solidFill>
                  <a:schemeClr val="accent1"/>
                </a:solidFill>
              </a:defRPr>
            </a:lvl1pPr>
          </a:lstStyle>
          <a:p>
            <a:pPr lvl="0"/>
            <a:r>
              <a:rPr lang="nb-NO" smtClean="0"/>
              <a:t>Klikk for å redigere tekststiler i malen</a:t>
            </a:r>
          </a:p>
        </p:txBody>
      </p:sp>
      <p:sp>
        <p:nvSpPr>
          <p:cNvPr id="17" name="Plassholder for tekst 15">
            <a:extLst>
              <a:ext uri="{FF2B5EF4-FFF2-40B4-BE49-F238E27FC236}">
                <a16:creationId xmlns:a16="http://schemas.microsoft.com/office/drawing/2014/main" id="{6F12FC5E-4545-42F2-9348-0E18A3CB2D96}"/>
              </a:ext>
            </a:extLst>
          </p:cNvPr>
          <p:cNvSpPr>
            <a:spLocks noGrp="1"/>
          </p:cNvSpPr>
          <p:nvPr>
            <p:ph type="body" sz="quarter" idx="15"/>
          </p:nvPr>
        </p:nvSpPr>
        <p:spPr>
          <a:xfrm>
            <a:off x="1787634" y="3772329"/>
            <a:ext cx="7807127" cy="311752"/>
          </a:xfrm>
        </p:spPr>
        <p:txBody>
          <a:bodyPr lIns="0" tIns="0" rIns="0" bIns="0">
            <a:spAutoFit/>
          </a:bodyPr>
          <a:lstStyle>
            <a:lvl1pPr marL="0" indent="0">
              <a:lnSpc>
                <a:spcPct val="100000"/>
              </a:lnSpc>
              <a:spcBef>
                <a:spcPts val="0"/>
              </a:spcBef>
              <a:spcAft>
                <a:spcPts val="0"/>
              </a:spcAft>
              <a:buNone/>
              <a:defRPr sz="2026">
                <a:solidFill>
                  <a:schemeClr val="accent4"/>
                </a:solidFill>
              </a:defRPr>
            </a:lvl1pPr>
          </a:lstStyle>
          <a:p>
            <a:pPr lvl="0"/>
            <a:r>
              <a:rPr lang="nb-NO" smtClean="0"/>
              <a:t>Klikk for å redigere tekststiler i malen</a:t>
            </a:r>
          </a:p>
        </p:txBody>
      </p:sp>
    </p:spTree>
    <p:extLst>
      <p:ext uri="{BB962C8B-B14F-4D97-AF65-F5344CB8AC3E}">
        <p14:creationId xmlns:p14="http://schemas.microsoft.com/office/powerpoint/2010/main" val="9710166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userDrawn="1">
  <p:cSld name="Tittel og innhold lys brun bakgrunn">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01CC69B-9FD8-427A-82DE-123472262D0A}"/>
              </a:ext>
            </a:extLst>
          </p:cNvPr>
          <p:cNvSpPr/>
          <p:nvPr userDrawn="1"/>
        </p:nvSpPr>
        <p:spPr>
          <a:xfrm>
            <a:off x="291675" y="291672"/>
            <a:ext cx="11611163" cy="6276311"/>
          </a:xfrm>
          <a:prstGeom prst="rect">
            <a:avLst/>
          </a:prstGeom>
          <a:solidFill>
            <a:srgbClr val="EF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38"/>
          </a:p>
        </p:txBody>
      </p:sp>
      <p:sp>
        <p:nvSpPr>
          <p:cNvPr id="2" name="Title 1"/>
          <p:cNvSpPr>
            <a:spLocks noGrp="1"/>
          </p:cNvSpPr>
          <p:nvPr>
            <p:ph type="title"/>
          </p:nvPr>
        </p:nvSpPr>
        <p:spPr>
          <a:xfrm>
            <a:off x="1015459" y="689613"/>
            <a:ext cx="10515600" cy="701731"/>
          </a:xfrm>
        </p:spPr>
        <p:txBody>
          <a:bodyPr>
            <a:spAutoFit/>
          </a:bodyPr>
          <a:lstStyle>
            <a:lvl1pPr>
              <a:defRPr/>
            </a:lvl1pPr>
          </a:lstStyle>
          <a:p>
            <a:r>
              <a:rPr lang="nb-NO" smtClean="0"/>
              <a:t>Klikk for å redigere tittelstil</a:t>
            </a:r>
            <a:endParaRPr lang="en-US" dirty="0"/>
          </a:p>
        </p:txBody>
      </p:sp>
      <p:sp>
        <p:nvSpPr>
          <p:cNvPr id="8" name="Plassholder for tekst 7">
            <a:extLst>
              <a:ext uri="{FF2B5EF4-FFF2-40B4-BE49-F238E27FC236}">
                <a16:creationId xmlns:a16="http://schemas.microsoft.com/office/drawing/2014/main" id="{CD5B7968-9160-4F95-9A28-7FEC1B18BF11}"/>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063">
                <a:solidFill>
                  <a:schemeClr val="accent4"/>
                </a:solidFill>
              </a:defRPr>
            </a:lvl1pPr>
            <a:lvl2pPr marL="270054" indent="0">
              <a:buNone/>
              <a:defRPr/>
            </a:lvl2pPr>
          </a:lstStyle>
          <a:p>
            <a:pPr lvl="0"/>
            <a:r>
              <a:rPr lang="nb-NO" smtClean="0"/>
              <a:t>Klikk for å redigere tekststiler i malen</a:t>
            </a:r>
          </a:p>
        </p:txBody>
      </p:sp>
      <p:sp>
        <p:nvSpPr>
          <p:cNvPr id="9" name="Plassholder for tekst 3">
            <a:extLst>
              <a:ext uri="{FF2B5EF4-FFF2-40B4-BE49-F238E27FC236}">
                <a16:creationId xmlns:a16="http://schemas.microsoft.com/office/drawing/2014/main" id="{988337F4-0EAE-4190-9837-17391DC08EA1}"/>
              </a:ext>
            </a:extLst>
          </p:cNvPr>
          <p:cNvSpPr>
            <a:spLocks noGrp="1"/>
          </p:cNvSpPr>
          <p:nvPr>
            <p:ph type="body" sz="quarter" idx="13"/>
          </p:nvPr>
        </p:nvSpPr>
        <p:spPr>
          <a:xfrm>
            <a:off x="1015459" y="2177398"/>
            <a:ext cx="10515600" cy="3641147"/>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4256622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521C136A-6381-4272-B6F9-6C62EDAE6F04}" type="datetimeFigureOut">
              <a:rPr lang="nb-NO" smtClean="0"/>
              <a:pPr/>
              <a:t>13.11.2019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6109387-65A3-4F44-8D42-B4EB18586036}" type="slidenum">
              <a:rPr lang="nb-NO" smtClean="0"/>
              <a:pPr/>
              <a:t>‹#›</a:t>
            </a:fld>
            <a:endParaRPr lang="nb-NO"/>
          </a:p>
        </p:txBody>
      </p:sp>
    </p:spTree>
    <p:extLst>
      <p:ext uri="{BB962C8B-B14F-4D97-AF65-F5344CB8AC3E}">
        <p14:creationId xmlns:p14="http://schemas.microsoft.com/office/powerpoint/2010/main" val="261946570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21C136A-6381-4272-B6F9-6C62EDAE6F04}" type="datetimeFigureOut">
              <a:rPr lang="nb-NO" smtClean="0"/>
              <a:pPr/>
              <a:t>13.11.2019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6109387-65A3-4F44-8D42-B4EB18586036}" type="slidenum">
              <a:rPr lang="nb-NO" smtClean="0"/>
              <a:pPr/>
              <a:t>‹#›</a:t>
            </a:fld>
            <a:endParaRPr lang="nb-NO"/>
          </a:p>
        </p:txBody>
      </p:sp>
    </p:spTree>
    <p:extLst>
      <p:ext uri="{BB962C8B-B14F-4D97-AF65-F5344CB8AC3E}">
        <p14:creationId xmlns:p14="http://schemas.microsoft.com/office/powerpoint/2010/main" val="185523369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521C136A-6381-4272-B6F9-6C62EDAE6F04}" type="datetimeFigureOut">
              <a:rPr lang="nb-NO" smtClean="0"/>
              <a:pPr/>
              <a:t>13.11.2019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6109387-65A3-4F44-8D42-B4EB18586036}" type="slidenum">
              <a:rPr lang="nb-NO" smtClean="0"/>
              <a:pPr/>
              <a:t>‹#›</a:t>
            </a:fld>
            <a:endParaRPr lang="nb-NO"/>
          </a:p>
        </p:txBody>
      </p:sp>
    </p:spTree>
    <p:extLst>
      <p:ext uri="{BB962C8B-B14F-4D97-AF65-F5344CB8AC3E}">
        <p14:creationId xmlns:p14="http://schemas.microsoft.com/office/powerpoint/2010/main" val="350509046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521C136A-6381-4272-B6F9-6C62EDAE6F04}" type="datetimeFigureOut">
              <a:rPr lang="nb-NO" smtClean="0"/>
              <a:pPr/>
              <a:t>13.11.2019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6109387-65A3-4F44-8D42-B4EB18586036}" type="slidenum">
              <a:rPr lang="nb-NO" smtClean="0"/>
              <a:pPr/>
              <a:t>‹#›</a:t>
            </a:fld>
            <a:endParaRPr lang="nb-NO"/>
          </a:p>
        </p:txBody>
      </p:sp>
    </p:spTree>
    <p:extLst>
      <p:ext uri="{BB962C8B-B14F-4D97-AF65-F5344CB8AC3E}">
        <p14:creationId xmlns:p14="http://schemas.microsoft.com/office/powerpoint/2010/main" val="7928825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521C136A-6381-4272-B6F9-6C62EDAE6F04}" type="datetimeFigureOut">
              <a:rPr lang="nb-NO" smtClean="0"/>
              <a:pPr/>
              <a:t>13.11.2019</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6109387-65A3-4F44-8D42-B4EB18586036}" type="slidenum">
              <a:rPr lang="nb-NO" smtClean="0"/>
              <a:pPr/>
              <a:t>‹#›</a:t>
            </a:fld>
            <a:endParaRPr lang="nb-NO"/>
          </a:p>
        </p:txBody>
      </p:sp>
    </p:spTree>
    <p:extLst>
      <p:ext uri="{BB962C8B-B14F-4D97-AF65-F5344CB8AC3E}">
        <p14:creationId xmlns:p14="http://schemas.microsoft.com/office/powerpoint/2010/main" val="29200118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521C136A-6381-4272-B6F9-6C62EDAE6F04}" type="datetimeFigureOut">
              <a:rPr lang="nb-NO" smtClean="0"/>
              <a:pPr/>
              <a:t>13.11.2019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6109387-65A3-4F44-8D42-B4EB18586036}" type="slidenum">
              <a:rPr lang="nb-NO" smtClean="0"/>
              <a:pPr/>
              <a:t>‹#›</a:t>
            </a:fld>
            <a:endParaRPr lang="nb-NO"/>
          </a:p>
        </p:txBody>
      </p:sp>
    </p:spTree>
    <p:extLst>
      <p:ext uri="{BB962C8B-B14F-4D97-AF65-F5344CB8AC3E}">
        <p14:creationId xmlns:p14="http://schemas.microsoft.com/office/powerpoint/2010/main" val="32122315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21C136A-6381-4272-B6F9-6C62EDAE6F04}" type="datetimeFigureOut">
              <a:rPr lang="nb-NO" smtClean="0"/>
              <a:pPr/>
              <a:t>13.11.2019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6109387-65A3-4F44-8D42-B4EB18586036}" type="slidenum">
              <a:rPr lang="nb-NO" smtClean="0"/>
              <a:pPr/>
              <a:t>‹#›</a:t>
            </a:fld>
            <a:endParaRPr lang="nb-NO"/>
          </a:p>
        </p:txBody>
      </p:sp>
    </p:spTree>
    <p:extLst>
      <p:ext uri="{BB962C8B-B14F-4D97-AF65-F5344CB8AC3E}">
        <p14:creationId xmlns:p14="http://schemas.microsoft.com/office/powerpoint/2010/main" val="26737328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21C136A-6381-4272-B6F9-6C62EDAE6F04}" type="datetimeFigureOut">
              <a:rPr lang="nb-NO" smtClean="0"/>
              <a:pPr/>
              <a:t>13.11.2019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6109387-65A3-4F44-8D42-B4EB18586036}" type="slidenum">
              <a:rPr lang="nb-NO" smtClean="0"/>
              <a:pPr/>
              <a:t>‹#›</a:t>
            </a:fld>
            <a:endParaRPr lang="nb-NO"/>
          </a:p>
        </p:txBody>
      </p:sp>
    </p:spTree>
    <p:extLst>
      <p:ext uri="{BB962C8B-B14F-4D97-AF65-F5344CB8AC3E}">
        <p14:creationId xmlns:p14="http://schemas.microsoft.com/office/powerpoint/2010/main" val="2110267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2" name="Title 1"/>
          <p:cNvSpPr>
            <a:spLocks noGrp="1"/>
          </p:cNvSpPr>
          <p:nvPr>
            <p:ph type="title"/>
          </p:nvPr>
        </p:nvSpPr>
        <p:spPr>
          <a:xfrm>
            <a:off x="575266" y="551048"/>
            <a:ext cx="5520737" cy="1477584"/>
          </a:xfrm>
        </p:spPr>
        <p:txBody>
          <a:bodyPr/>
          <a:lstStyle/>
          <a:p>
            <a:r>
              <a:rPr lang="nb-NO"/>
              <a:t>Klikk for å redigere tittelstil</a:t>
            </a:r>
            <a:endParaRPr lang="en-US" dirty="0"/>
          </a:p>
        </p:txBody>
      </p:sp>
      <p:sp>
        <p:nvSpPr>
          <p:cNvPr id="7" name="Plassholder for tekst 6">
            <a:extLst>
              <a:ext uri="{FF2B5EF4-FFF2-40B4-BE49-F238E27FC236}">
                <a16:creationId xmlns:a16="http://schemas.microsoft.com/office/drawing/2014/main" id="{31725901-1B6A-4C45-8DFA-5AEEA34F5553}"/>
              </a:ext>
            </a:extLst>
          </p:cNvPr>
          <p:cNvSpPr>
            <a:spLocks noGrp="1"/>
          </p:cNvSpPr>
          <p:nvPr>
            <p:ph type="body" sz="quarter" idx="13" hasCustomPrompt="1"/>
          </p:nvPr>
        </p:nvSpPr>
        <p:spPr>
          <a:xfrm>
            <a:off x="599553" y="6349159"/>
            <a:ext cx="7230416" cy="265457"/>
          </a:xfrm>
        </p:spPr>
        <p:txBody>
          <a:bodyPr>
            <a:spAutoFit/>
          </a:bodyPr>
          <a:lstStyle>
            <a:lvl1pPr marL="0" indent="0">
              <a:buNone/>
              <a:defRPr sz="750" spc="38" baseline="0">
                <a:latin typeface="+mn-lt"/>
              </a:defRPr>
            </a:lvl1pPr>
          </a:lstStyle>
          <a:p>
            <a:pPr lvl="0"/>
            <a:r>
              <a:rPr lang="nb-NO" dirty="0"/>
              <a:t>Fotokreditering</a:t>
            </a:r>
          </a:p>
        </p:txBody>
      </p:sp>
      <p:sp>
        <p:nvSpPr>
          <p:cNvPr id="3" name="Content Placeholder 2">
            <a:extLst>
              <a:ext uri="{FF2B5EF4-FFF2-40B4-BE49-F238E27FC236}">
                <a16:creationId xmlns:a16="http://schemas.microsoft.com/office/drawing/2014/main" id="{D6ACC6CF-133F-4327-B59A-5E987B55A2C5}"/>
              </a:ext>
            </a:extLst>
          </p:cNvPr>
          <p:cNvSpPr>
            <a:spLocks noGrp="1"/>
          </p:cNvSpPr>
          <p:nvPr>
            <p:ph sz="quarter" idx="14"/>
          </p:nvPr>
        </p:nvSpPr>
        <p:spPr>
          <a:xfrm>
            <a:off x="6411163" y="633486"/>
            <a:ext cx="5149887" cy="5279842"/>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8" name="Content Placeholder 7">
            <a:extLst>
              <a:ext uri="{FF2B5EF4-FFF2-40B4-BE49-F238E27FC236}">
                <a16:creationId xmlns:a16="http://schemas.microsoft.com/office/drawing/2014/main" id="{8D7D4585-68D6-4C8C-9321-1D6936FE092C}"/>
              </a:ext>
            </a:extLst>
          </p:cNvPr>
          <p:cNvSpPr>
            <a:spLocks noGrp="1"/>
          </p:cNvSpPr>
          <p:nvPr>
            <p:ph sz="quarter" idx="15"/>
          </p:nvPr>
        </p:nvSpPr>
        <p:spPr>
          <a:xfrm>
            <a:off x="575268" y="2028632"/>
            <a:ext cx="5520737" cy="3884698"/>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Tree>
    <p:extLst>
      <p:ext uri="{BB962C8B-B14F-4D97-AF65-F5344CB8AC3E}">
        <p14:creationId xmlns:p14="http://schemas.microsoft.com/office/powerpoint/2010/main" val="351452340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21C136A-6381-4272-B6F9-6C62EDAE6F04}" type="datetimeFigureOut">
              <a:rPr lang="nb-NO" smtClean="0"/>
              <a:pPr/>
              <a:t>13.11.2019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6109387-65A3-4F44-8D42-B4EB18586036}" type="slidenum">
              <a:rPr lang="nb-NO" smtClean="0"/>
              <a:pPr/>
              <a:t>‹#›</a:t>
            </a:fld>
            <a:endParaRPr lang="nb-NO"/>
          </a:p>
        </p:txBody>
      </p:sp>
    </p:spTree>
    <p:extLst>
      <p:ext uri="{BB962C8B-B14F-4D97-AF65-F5344CB8AC3E}">
        <p14:creationId xmlns:p14="http://schemas.microsoft.com/office/powerpoint/2010/main" val="28603599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21C136A-6381-4272-B6F9-6C62EDAE6F04}" type="datetimeFigureOut">
              <a:rPr lang="nb-NO" smtClean="0"/>
              <a:pPr/>
              <a:t>13.11.2019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6109387-65A3-4F44-8D42-B4EB18586036}" type="slidenum">
              <a:rPr lang="nb-NO" smtClean="0"/>
              <a:pPr/>
              <a:t>‹#›</a:t>
            </a:fld>
            <a:endParaRPr lang="nb-NO"/>
          </a:p>
        </p:txBody>
      </p:sp>
    </p:spTree>
    <p:extLst>
      <p:ext uri="{BB962C8B-B14F-4D97-AF65-F5344CB8AC3E}">
        <p14:creationId xmlns:p14="http://schemas.microsoft.com/office/powerpoint/2010/main" val="7972436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21C136A-6381-4272-B6F9-6C62EDAE6F04}" type="datetimeFigureOut">
              <a:rPr lang="nb-NO" smtClean="0"/>
              <a:pPr/>
              <a:t>13.11.2019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6109387-65A3-4F44-8D42-B4EB18586036}" type="slidenum">
              <a:rPr lang="nb-NO" smtClean="0"/>
              <a:pPr/>
              <a:t>‹#›</a:t>
            </a:fld>
            <a:endParaRPr lang="nb-NO"/>
          </a:p>
        </p:txBody>
      </p:sp>
    </p:spTree>
    <p:extLst>
      <p:ext uri="{BB962C8B-B14F-4D97-AF65-F5344CB8AC3E}">
        <p14:creationId xmlns:p14="http://schemas.microsoft.com/office/powerpoint/2010/main" val="32174332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userDrawn="1">
  <p:cSld name="Tittel og innhold lys brun bakgrunn">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01CC69B-9FD8-427A-82DE-123472262D0A}"/>
              </a:ext>
            </a:extLst>
          </p:cNvPr>
          <p:cNvSpPr/>
          <p:nvPr userDrawn="1"/>
        </p:nvSpPr>
        <p:spPr>
          <a:xfrm>
            <a:off x="291675" y="291671"/>
            <a:ext cx="11611163" cy="6276311"/>
          </a:xfrm>
          <a:prstGeom prst="rect">
            <a:avLst/>
          </a:prstGeom>
          <a:solidFill>
            <a:srgbClr val="EF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675"/>
          </a:p>
        </p:txBody>
      </p:sp>
      <p:sp>
        <p:nvSpPr>
          <p:cNvPr id="2" name="Title 1"/>
          <p:cNvSpPr>
            <a:spLocks noGrp="1"/>
          </p:cNvSpPr>
          <p:nvPr>
            <p:ph type="title"/>
          </p:nvPr>
        </p:nvSpPr>
        <p:spPr>
          <a:xfrm>
            <a:off x="1015459" y="655757"/>
            <a:ext cx="10515600" cy="769441"/>
          </a:xfrm>
        </p:spPr>
        <p:txBody>
          <a:bodyPr>
            <a:spAutoFit/>
          </a:bodyPr>
          <a:lstStyle>
            <a:lvl1pPr>
              <a:defRPr/>
            </a:lvl1pPr>
          </a:lstStyle>
          <a:p>
            <a:r>
              <a:rPr lang="nb-NO"/>
              <a:t>Klikk for å redigere tittelstil</a:t>
            </a:r>
            <a:endParaRPr lang="en-US" dirty="0"/>
          </a:p>
        </p:txBody>
      </p:sp>
      <p:sp>
        <p:nvSpPr>
          <p:cNvPr id="8" name="Plassholder for tekst 7">
            <a:extLst>
              <a:ext uri="{FF2B5EF4-FFF2-40B4-BE49-F238E27FC236}">
                <a16:creationId xmlns:a16="http://schemas.microsoft.com/office/drawing/2014/main" id="{CD5B7968-9160-4F95-9A28-7FEC1B18BF11}"/>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063">
                <a:solidFill>
                  <a:schemeClr val="accent4"/>
                </a:solidFill>
              </a:defRPr>
            </a:lvl1pPr>
            <a:lvl2pPr marL="270000" indent="0">
              <a:buNone/>
              <a:defRPr/>
            </a:lvl2pPr>
          </a:lstStyle>
          <a:p>
            <a:pPr lvl="0"/>
            <a:r>
              <a:rPr lang="nb-NO"/>
              <a:t>Klikk for å redigere tekststiler i malen</a:t>
            </a:r>
          </a:p>
        </p:txBody>
      </p:sp>
      <p:sp>
        <p:nvSpPr>
          <p:cNvPr id="11" name="Plassholder for tekst 10">
            <a:extLst>
              <a:ext uri="{FF2B5EF4-FFF2-40B4-BE49-F238E27FC236}">
                <a16:creationId xmlns:a16="http://schemas.microsoft.com/office/drawing/2014/main" id="{745275BF-CA46-49C6-A317-71743D61B0EC}"/>
              </a:ext>
            </a:extLst>
          </p:cNvPr>
          <p:cNvSpPr>
            <a:spLocks noGrp="1"/>
          </p:cNvSpPr>
          <p:nvPr>
            <p:ph type="body" sz="quarter" idx="12"/>
          </p:nvPr>
        </p:nvSpPr>
        <p:spPr>
          <a:xfrm>
            <a:off x="1015459" y="2177397"/>
            <a:ext cx="10515600" cy="3641147"/>
          </a:xfrm>
          <a:prstGeom prst="rect">
            <a:avLst/>
          </a:prstGeom>
        </p:spPr>
        <p:txBody>
          <a:bodyPr lIns="0" tIns="0" rIns="0" bIns="0"/>
          <a:lstStyle/>
          <a:p>
            <a:pPr lvl="0"/>
            <a:r>
              <a:rPr lang="nb-NO"/>
              <a:t>Klikk for å redigere tekststiler i malen</a:t>
            </a:r>
          </a:p>
        </p:txBody>
      </p:sp>
      <p:sp>
        <p:nvSpPr>
          <p:cNvPr id="14" name="TekstSylinder 13">
            <a:extLst>
              <a:ext uri="{FF2B5EF4-FFF2-40B4-BE49-F238E27FC236}">
                <a16:creationId xmlns:a16="http://schemas.microsoft.com/office/drawing/2014/main" id="{A5802A09-1244-437C-B1BA-C96CFC86F407}"/>
              </a:ext>
            </a:extLst>
          </p:cNvPr>
          <p:cNvSpPr txBox="1"/>
          <p:nvPr userDrawn="1"/>
        </p:nvSpPr>
        <p:spPr>
          <a:xfrm>
            <a:off x="1015461" y="6291039"/>
            <a:ext cx="257881" cy="92333"/>
          </a:xfrm>
          <a:prstGeom prst="rect">
            <a:avLst/>
          </a:prstGeom>
          <a:noFill/>
        </p:spPr>
        <p:txBody>
          <a:bodyPr wrap="square" lIns="0" tIns="0" rIns="0" bIns="0"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lang="nb-NO" sz="600" b="1" dirty="0">
                <a:solidFill>
                  <a:schemeClr val="accent6"/>
                </a:solidFill>
                <a:latin typeface="Arial" panose="020B0604020202020204" pitchFamily="34" charset="0"/>
                <a:cs typeface="Arial" panose="020B0604020202020204" pitchFamily="34" charset="0"/>
              </a:rPr>
              <a:t>FHI - </a:t>
            </a:r>
            <a:r>
              <a:rPr lang="nb-NO" sz="600" dirty="0">
                <a:solidFill>
                  <a:schemeClr val="accent6"/>
                </a:solidFill>
                <a:latin typeface="Arial" panose="020B0604020202020204" pitchFamily="34" charset="0"/>
                <a:cs typeface="Arial" panose="020B0604020202020204" pitchFamily="34" charset="0"/>
              </a:rPr>
              <a:t> </a:t>
            </a:r>
          </a:p>
        </p:txBody>
      </p:sp>
      <p:sp>
        <p:nvSpPr>
          <p:cNvPr id="6" name="Plassholder for dato 5">
            <a:extLst>
              <a:ext uri="{FF2B5EF4-FFF2-40B4-BE49-F238E27FC236}">
                <a16:creationId xmlns:a16="http://schemas.microsoft.com/office/drawing/2014/main" id="{463A727C-8736-49BF-8ADE-F780822BD707}"/>
              </a:ext>
            </a:extLst>
          </p:cNvPr>
          <p:cNvSpPr>
            <a:spLocks noGrp="1"/>
          </p:cNvSpPr>
          <p:nvPr>
            <p:ph type="dt" sz="half" idx="13"/>
          </p:nvPr>
        </p:nvSpPr>
        <p:spPr/>
        <p:txBody>
          <a:bodyPr/>
          <a:lstStyle/>
          <a:p>
            <a:fld id="{286F342A-38DB-4162-9258-C1639628DEFF}" type="datetime1">
              <a:rPr lang="nb-NO" smtClean="0"/>
              <a:t>13.11.2019</a:t>
            </a:fld>
            <a:endParaRPr lang="nb-NO" dirty="0"/>
          </a:p>
        </p:txBody>
      </p:sp>
    </p:spTree>
    <p:extLst>
      <p:ext uri="{BB962C8B-B14F-4D97-AF65-F5344CB8AC3E}">
        <p14:creationId xmlns:p14="http://schemas.microsoft.com/office/powerpoint/2010/main" val="423868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tel, innhold og bilde">
    <p:spTree>
      <p:nvGrpSpPr>
        <p:cNvPr id="1" name=""/>
        <p:cNvGrpSpPr/>
        <p:nvPr/>
      </p:nvGrpSpPr>
      <p:grpSpPr>
        <a:xfrm>
          <a:off x="0" y="0"/>
          <a:ext cx="0" cy="0"/>
          <a:chOff x="0" y="0"/>
          <a:chExt cx="0" cy="0"/>
        </a:xfrm>
      </p:grpSpPr>
      <p:sp>
        <p:nvSpPr>
          <p:cNvPr id="2" name="Title 1"/>
          <p:cNvSpPr>
            <a:spLocks noGrp="1"/>
          </p:cNvSpPr>
          <p:nvPr>
            <p:ph type="title"/>
          </p:nvPr>
        </p:nvSpPr>
        <p:spPr>
          <a:xfrm>
            <a:off x="575266" y="551048"/>
            <a:ext cx="5520737" cy="1477584"/>
          </a:xfrm>
        </p:spPr>
        <p:txBody>
          <a:bodyPr/>
          <a:lstStyle/>
          <a:p>
            <a:r>
              <a:rPr lang="nb-NO"/>
              <a:t>Klikk for å redigere tittelstil</a:t>
            </a:r>
            <a:endParaRPr lang="en-US" dirty="0"/>
          </a:p>
        </p:txBody>
      </p:sp>
      <p:sp>
        <p:nvSpPr>
          <p:cNvPr id="4" name="Plassholder for tekst 3">
            <a:extLst>
              <a:ext uri="{FF2B5EF4-FFF2-40B4-BE49-F238E27FC236}">
                <a16:creationId xmlns:a16="http://schemas.microsoft.com/office/drawing/2014/main" id="{C1CF5FB5-3D6B-44D1-99CC-F0E11CB94948}"/>
              </a:ext>
            </a:extLst>
          </p:cNvPr>
          <p:cNvSpPr>
            <a:spLocks noGrp="1"/>
          </p:cNvSpPr>
          <p:nvPr>
            <p:ph type="body" sz="quarter" idx="10"/>
          </p:nvPr>
        </p:nvSpPr>
        <p:spPr>
          <a:xfrm>
            <a:off x="575268" y="2028638"/>
            <a:ext cx="5520737" cy="3884697"/>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Plassholder for bilde 5">
            <a:extLst>
              <a:ext uri="{FF2B5EF4-FFF2-40B4-BE49-F238E27FC236}">
                <a16:creationId xmlns:a16="http://schemas.microsoft.com/office/drawing/2014/main" id="{70F86513-61E2-4B24-BEA6-A699F2FC0ACA}"/>
              </a:ext>
            </a:extLst>
          </p:cNvPr>
          <p:cNvSpPr>
            <a:spLocks noGrp="1"/>
          </p:cNvSpPr>
          <p:nvPr>
            <p:ph type="pic" sz="quarter" idx="11"/>
          </p:nvPr>
        </p:nvSpPr>
        <p:spPr>
          <a:xfrm>
            <a:off x="6411163" y="633486"/>
            <a:ext cx="5149887" cy="5279842"/>
          </a:xfrm>
          <a:solidFill>
            <a:schemeClr val="bg1">
              <a:lumMod val="85000"/>
            </a:schemeClr>
          </a:solidFill>
        </p:spPr>
        <p:txBody>
          <a:bodyPr/>
          <a:lstStyle/>
          <a:p>
            <a:r>
              <a:rPr lang="nb-NO"/>
              <a:t>Klikk på ikonet for å legge til et bilde</a:t>
            </a:r>
          </a:p>
        </p:txBody>
      </p:sp>
      <p:sp>
        <p:nvSpPr>
          <p:cNvPr id="7" name="Plassholder for tekst 6">
            <a:extLst>
              <a:ext uri="{FF2B5EF4-FFF2-40B4-BE49-F238E27FC236}">
                <a16:creationId xmlns:a16="http://schemas.microsoft.com/office/drawing/2014/main" id="{31725901-1B6A-4C45-8DFA-5AEEA34F5553}"/>
              </a:ext>
            </a:extLst>
          </p:cNvPr>
          <p:cNvSpPr>
            <a:spLocks noGrp="1"/>
          </p:cNvSpPr>
          <p:nvPr>
            <p:ph type="body" sz="quarter" idx="13" hasCustomPrompt="1"/>
          </p:nvPr>
        </p:nvSpPr>
        <p:spPr>
          <a:xfrm>
            <a:off x="599553" y="6349159"/>
            <a:ext cx="7230416" cy="265457"/>
          </a:xfrm>
        </p:spPr>
        <p:txBody>
          <a:bodyPr>
            <a:spAutoFit/>
          </a:bodyPr>
          <a:lstStyle>
            <a:lvl1pPr marL="0" indent="0">
              <a:buNone/>
              <a:defRPr sz="750" spc="38" baseline="0">
                <a:latin typeface="+mn-lt"/>
              </a:defRPr>
            </a:lvl1pPr>
          </a:lstStyle>
          <a:p>
            <a:pPr lvl="0"/>
            <a:r>
              <a:rPr lang="nb-NO" dirty="0"/>
              <a:t>Fotokreditering</a:t>
            </a:r>
          </a:p>
        </p:txBody>
      </p:sp>
    </p:spTree>
    <p:extLst>
      <p:ext uri="{BB962C8B-B14F-4D97-AF65-F5344CB8AC3E}">
        <p14:creationId xmlns:p14="http://schemas.microsoft.com/office/powerpoint/2010/main" val="3921812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og to valgfrie elemen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263" y="551048"/>
            <a:ext cx="10985784" cy="784958"/>
          </a:xfrm>
        </p:spPr>
        <p:txBody>
          <a:bodyPr/>
          <a:lstStyle>
            <a:lvl1pPr>
              <a:defRPr/>
            </a:lvl1pPr>
          </a:lstStyle>
          <a:p>
            <a:r>
              <a:rPr lang="nb-NO"/>
              <a:t>Klikk for å redigere tittelstil</a:t>
            </a:r>
            <a:endParaRPr lang="en-US" dirty="0"/>
          </a:p>
        </p:txBody>
      </p:sp>
      <p:sp>
        <p:nvSpPr>
          <p:cNvPr id="7" name="Plassholder for tekst 6">
            <a:extLst>
              <a:ext uri="{FF2B5EF4-FFF2-40B4-BE49-F238E27FC236}">
                <a16:creationId xmlns:a16="http://schemas.microsoft.com/office/drawing/2014/main" id="{09D88CB4-C128-4C0D-85AC-05363983D89D}"/>
              </a:ext>
            </a:extLst>
          </p:cNvPr>
          <p:cNvSpPr>
            <a:spLocks noGrp="1"/>
          </p:cNvSpPr>
          <p:nvPr>
            <p:ph type="body" sz="quarter" idx="13" hasCustomPrompt="1"/>
          </p:nvPr>
        </p:nvSpPr>
        <p:spPr>
          <a:xfrm>
            <a:off x="600153" y="6349159"/>
            <a:ext cx="7230416" cy="265457"/>
          </a:xfrm>
        </p:spPr>
        <p:txBody>
          <a:bodyPr>
            <a:spAutoFit/>
          </a:bodyPr>
          <a:lstStyle>
            <a:lvl1pPr marL="0" indent="0">
              <a:buNone/>
              <a:defRPr sz="750" spc="38" baseline="0">
                <a:latin typeface="+mn-lt"/>
              </a:defRPr>
            </a:lvl1pPr>
          </a:lstStyle>
          <a:p>
            <a:pPr lvl="0"/>
            <a:r>
              <a:rPr lang="nb-NO" dirty="0"/>
              <a:t>Fotokreditering</a:t>
            </a:r>
          </a:p>
        </p:txBody>
      </p:sp>
      <p:sp>
        <p:nvSpPr>
          <p:cNvPr id="3" name="Content Placeholder 2">
            <a:extLst>
              <a:ext uri="{FF2B5EF4-FFF2-40B4-BE49-F238E27FC236}">
                <a16:creationId xmlns:a16="http://schemas.microsoft.com/office/drawing/2014/main" id="{98C09D97-491E-4B44-B31E-075E94ECFD50}"/>
              </a:ext>
            </a:extLst>
          </p:cNvPr>
          <p:cNvSpPr>
            <a:spLocks noGrp="1"/>
          </p:cNvSpPr>
          <p:nvPr>
            <p:ph sz="quarter" idx="14"/>
          </p:nvPr>
        </p:nvSpPr>
        <p:spPr>
          <a:xfrm>
            <a:off x="657157" y="1809966"/>
            <a:ext cx="5149887" cy="4103369"/>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Content Placeholder 3">
            <a:extLst>
              <a:ext uri="{FF2B5EF4-FFF2-40B4-BE49-F238E27FC236}">
                <a16:creationId xmlns:a16="http://schemas.microsoft.com/office/drawing/2014/main" id="{AF3B0EA0-EE56-4BC2-9A97-1C7D7797FA56}"/>
              </a:ext>
            </a:extLst>
          </p:cNvPr>
          <p:cNvSpPr>
            <a:spLocks noGrp="1"/>
          </p:cNvSpPr>
          <p:nvPr>
            <p:ph sz="quarter" idx="15"/>
          </p:nvPr>
        </p:nvSpPr>
        <p:spPr>
          <a:xfrm>
            <a:off x="6411163" y="1809966"/>
            <a:ext cx="5149887" cy="4103369"/>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Tree>
    <p:extLst>
      <p:ext uri="{BB962C8B-B14F-4D97-AF65-F5344CB8AC3E}">
        <p14:creationId xmlns:p14="http://schemas.microsoft.com/office/powerpoint/2010/main" val="690332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 og to bil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263" y="551048"/>
            <a:ext cx="10985784" cy="784958"/>
          </a:xfrm>
        </p:spPr>
        <p:txBody>
          <a:bodyPr/>
          <a:lstStyle/>
          <a:p>
            <a:r>
              <a:rPr lang="nb-NO"/>
              <a:t>Klikk for å redigere tittelstil</a:t>
            </a:r>
            <a:endParaRPr lang="en-US" dirty="0"/>
          </a:p>
        </p:txBody>
      </p:sp>
      <p:sp>
        <p:nvSpPr>
          <p:cNvPr id="6" name="Plassholder for bilde 5">
            <a:extLst>
              <a:ext uri="{FF2B5EF4-FFF2-40B4-BE49-F238E27FC236}">
                <a16:creationId xmlns:a16="http://schemas.microsoft.com/office/drawing/2014/main" id="{70F86513-61E2-4B24-BEA6-A699F2FC0ACA}"/>
              </a:ext>
            </a:extLst>
          </p:cNvPr>
          <p:cNvSpPr>
            <a:spLocks noGrp="1"/>
          </p:cNvSpPr>
          <p:nvPr>
            <p:ph type="pic" sz="quarter" idx="11"/>
          </p:nvPr>
        </p:nvSpPr>
        <p:spPr>
          <a:xfrm>
            <a:off x="6411163" y="1809959"/>
            <a:ext cx="5149887" cy="4103369"/>
          </a:xfrm>
          <a:solidFill>
            <a:schemeClr val="bg1">
              <a:lumMod val="85000"/>
            </a:schemeClr>
          </a:solidFill>
        </p:spPr>
        <p:txBody>
          <a:bodyPr/>
          <a:lstStyle/>
          <a:p>
            <a:r>
              <a:rPr lang="nb-NO"/>
              <a:t>Klikk på ikonet for å legge til et bilde</a:t>
            </a:r>
          </a:p>
        </p:txBody>
      </p:sp>
      <p:sp>
        <p:nvSpPr>
          <p:cNvPr id="5" name="Plassholder for bilde 5">
            <a:extLst>
              <a:ext uri="{FF2B5EF4-FFF2-40B4-BE49-F238E27FC236}">
                <a16:creationId xmlns:a16="http://schemas.microsoft.com/office/drawing/2014/main" id="{B9099586-714C-4DE3-816E-CD6982F9B3F3}"/>
              </a:ext>
            </a:extLst>
          </p:cNvPr>
          <p:cNvSpPr>
            <a:spLocks noGrp="1"/>
          </p:cNvSpPr>
          <p:nvPr>
            <p:ph type="pic" sz="quarter" idx="12"/>
          </p:nvPr>
        </p:nvSpPr>
        <p:spPr>
          <a:xfrm>
            <a:off x="657157" y="1809959"/>
            <a:ext cx="5149887" cy="4103369"/>
          </a:xfrm>
          <a:solidFill>
            <a:schemeClr val="bg1">
              <a:lumMod val="85000"/>
            </a:schemeClr>
          </a:solidFill>
        </p:spPr>
        <p:txBody>
          <a:bodyPr/>
          <a:lstStyle/>
          <a:p>
            <a:r>
              <a:rPr lang="nb-NO"/>
              <a:t>Klikk på ikonet for å legge til et bilde</a:t>
            </a:r>
          </a:p>
        </p:txBody>
      </p:sp>
      <p:sp>
        <p:nvSpPr>
          <p:cNvPr id="7" name="Plassholder for tekst 6">
            <a:extLst>
              <a:ext uri="{FF2B5EF4-FFF2-40B4-BE49-F238E27FC236}">
                <a16:creationId xmlns:a16="http://schemas.microsoft.com/office/drawing/2014/main" id="{09D88CB4-C128-4C0D-85AC-05363983D89D}"/>
              </a:ext>
            </a:extLst>
          </p:cNvPr>
          <p:cNvSpPr>
            <a:spLocks noGrp="1"/>
          </p:cNvSpPr>
          <p:nvPr>
            <p:ph type="body" sz="quarter" idx="13" hasCustomPrompt="1"/>
          </p:nvPr>
        </p:nvSpPr>
        <p:spPr>
          <a:xfrm>
            <a:off x="600153" y="6349159"/>
            <a:ext cx="7230416" cy="265457"/>
          </a:xfrm>
        </p:spPr>
        <p:txBody>
          <a:bodyPr>
            <a:spAutoFit/>
          </a:bodyPr>
          <a:lstStyle>
            <a:lvl1pPr marL="0" indent="0">
              <a:buNone/>
              <a:defRPr sz="750" spc="38" baseline="0">
                <a:latin typeface="+mn-lt"/>
              </a:defRPr>
            </a:lvl1pPr>
          </a:lstStyle>
          <a:p>
            <a:pPr lvl="0"/>
            <a:r>
              <a:rPr lang="nb-NO" dirty="0"/>
              <a:t>Fotokreditering</a:t>
            </a:r>
          </a:p>
        </p:txBody>
      </p:sp>
    </p:spTree>
    <p:extLst>
      <p:ext uri="{BB962C8B-B14F-4D97-AF65-F5344CB8AC3E}">
        <p14:creationId xmlns:p14="http://schemas.microsoft.com/office/powerpoint/2010/main" val="3594342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killeside plommefarge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15" name="Plassholder for tekst 12">
            <a:extLst>
              <a:ext uri="{FF2B5EF4-FFF2-40B4-BE49-F238E27FC236}">
                <a16:creationId xmlns:a16="http://schemas.microsoft.com/office/drawing/2014/main" id="{7336BBC4-5B27-4896-803A-C8F8ABA542EB}"/>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smtClean="0"/>
              <a:t>Klikk for å redigere tekststiler i malen</a:t>
            </a:r>
          </a:p>
        </p:txBody>
      </p:sp>
      <p:sp>
        <p:nvSpPr>
          <p:cNvPr id="17" name="Plassholder for tekst 15">
            <a:extLst>
              <a:ext uri="{FF2B5EF4-FFF2-40B4-BE49-F238E27FC236}">
                <a16:creationId xmlns:a16="http://schemas.microsoft.com/office/drawing/2014/main" id="{242C4BBA-EF72-4A3D-A43C-4E125BE206E1}"/>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smtClean="0"/>
              <a:t>Klikk for å redigere tekststiler i malen</a:t>
            </a:r>
          </a:p>
        </p:txBody>
      </p:sp>
    </p:spTree>
    <p:extLst>
      <p:ext uri="{BB962C8B-B14F-4D97-AF65-F5344CB8AC3E}">
        <p14:creationId xmlns:p14="http://schemas.microsoft.com/office/powerpoint/2010/main" val="385177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 valgfrie elementer">
    <p:bg>
      <p:bgPr>
        <a:solidFill>
          <a:schemeClr val="bg1"/>
        </a:solidFill>
        <a:effectLst/>
      </p:bgPr>
    </p:bg>
    <p:spTree>
      <p:nvGrpSpPr>
        <p:cNvPr id="1" name=""/>
        <p:cNvGrpSpPr/>
        <p:nvPr/>
      </p:nvGrpSpPr>
      <p:grpSpPr>
        <a:xfrm>
          <a:off x="0" y="0"/>
          <a:ext cx="0" cy="0"/>
          <a:chOff x="0" y="0"/>
          <a:chExt cx="0" cy="0"/>
        </a:xfrm>
      </p:grpSpPr>
      <p:sp>
        <p:nvSpPr>
          <p:cNvPr id="7" name="Plassholder for tekst 6">
            <a:extLst>
              <a:ext uri="{FF2B5EF4-FFF2-40B4-BE49-F238E27FC236}">
                <a16:creationId xmlns:a16="http://schemas.microsoft.com/office/drawing/2014/main" id="{09D88CB4-C128-4C0D-85AC-05363983D89D}"/>
              </a:ext>
            </a:extLst>
          </p:cNvPr>
          <p:cNvSpPr>
            <a:spLocks noGrp="1"/>
          </p:cNvSpPr>
          <p:nvPr>
            <p:ph type="body" sz="quarter" idx="13" hasCustomPrompt="1"/>
          </p:nvPr>
        </p:nvSpPr>
        <p:spPr>
          <a:xfrm>
            <a:off x="600153" y="6349159"/>
            <a:ext cx="7230416" cy="265457"/>
          </a:xfrm>
        </p:spPr>
        <p:txBody>
          <a:bodyPr>
            <a:spAutoFit/>
          </a:bodyPr>
          <a:lstStyle>
            <a:lvl1pPr marL="0" indent="0">
              <a:buNone/>
              <a:defRPr sz="750" spc="38" baseline="0">
                <a:latin typeface="+mn-lt"/>
              </a:defRPr>
            </a:lvl1pPr>
          </a:lstStyle>
          <a:p>
            <a:pPr lvl="0"/>
            <a:r>
              <a:rPr lang="nb-NO" dirty="0"/>
              <a:t>Fotokreditering</a:t>
            </a:r>
          </a:p>
        </p:txBody>
      </p:sp>
      <p:sp>
        <p:nvSpPr>
          <p:cNvPr id="2" name="Content Placeholder 1">
            <a:extLst>
              <a:ext uri="{FF2B5EF4-FFF2-40B4-BE49-F238E27FC236}">
                <a16:creationId xmlns:a16="http://schemas.microsoft.com/office/drawing/2014/main" id="{0735B047-1C6C-4BB1-9AAC-35E8860EA5ED}"/>
              </a:ext>
            </a:extLst>
          </p:cNvPr>
          <p:cNvSpPr>
            <a:spLocks noGrp="1"/>
          </p:cNvSpPr>
          <p:nvPr>
            <p:ph sz="quarter" idx="14"/>
          </p:nvPr>
        </p:nvSpPr>
        <p:spPr>
          <a:xfrm>
            <a:off x="657157" y="619504"/>
            <a:ext cx="5149887" cy="5293824"/>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3" name="Content Placeholder 2">
            <a:extLst>
              <a:ext uri="{FF2B5EF4-FFF2-40B4-BE49-F238E27FC236}">
                <a16:creationId xmlns:a16="http://schemas.microsoft.com/office/drawing/2014/main" id="{B7A7ABDC-D2D5-4A6E-B4C5-2E8F7BF4AC3F}"/>
              </a:ext>
            </a:extLst>
          </p:cNvPr>
          <p:cNvSpPr>
            <a:spLocks noGrp="1"/>
          </p:cNvSpPr>
          <p:nvPr>
            <p:ph sz="quarter" idx="15"/>
          </p:nvPr>
        </p:nvSpPr>
        <p:spPr>
          <a:xfrm>
            <a:off x="6411163" y="619504"/>
            <a:ext cx="5149887" cy="5293824"/>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Tree>
    <p:extLst>
      <p:ext uri="{BB962C8B-B14F-4D97-AF65-F5344CB8AC3E}">
        <p14:creationId xmlns:p14="http://schemas.microsoft.com/office/powerpoint/2010/main" val="938399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bilder">
    <p:bg>
      <p:bgPr>
        <a:solidFill>
          <a:schemeClr val="bg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70F86513-61E2-4B24-BEA6-A699F2FC0ACA}"/>
              </a:ext>
            </a:extLst>
          </p:cNvPr>
          <p:cNvSpPr>
            <a:spLocks noGrp="1"/>
          </p:cNvSpPr>
          <p:nvPr>
            <p:ph type="pic" sz="quarter" idx="11"/>
          </p:nvPr>
        </p:nvSpPr>
        <p:spPr>
          <a:xfrm>
            <a:off x="6411163" y="619504"/>
            <a:ext cx="5149887" cy="5293824"/>
          </a:xfrm>
          <a:solidFill>
            <a:schemeClr val="bg1">
              <a:lumMod val="85000"/>
            </a:schemeClr>
          </a:solidFill>
        </p:spPr>
        <p:txBody>
          <a:bodyPr/>
          <a:lstStyle/>
          <a:p>
            <a:r>
              <a:rPr lang="nb-NO"/>
              <a:t>Klikk på ikonet for å legge til et bilde</a:t>
            </a:r>
          </a:p>
        </p:txBody>
      </p:sp>
      <p:sp>
        <p:nvSpPr>
          <p:cNvPr id="5" name="Plassholder for bilde 5">
            <a:extLst>
              <a:ext uri="{FF2B5EF4-FFF2-40B4-BE49-F238E27FC236}">
                <a16:creationId xmlns:a16="http://schemas.microsoft.com/office/drawing/2014/main" id="{B9099586-714C-4DE3-816E-CD6982F9B3F3}"/>
              </a:ext>
            </a:extLst>
          </p:cNvPr>
          <p:cNvSpPr>
            <a:spLocks noGrp="1"/>
          </p:cNvSpPr>
          <p:nvPr>
            <p:ph type="pic" sz="quarter" idx="12"/>
          </p:nvPr>
        </p:nvSpPr>
        <p:spPr>
          <a:xfrm>
            <a:off x="657157" y="619504"/>
            <a:ext cx="5149887" cy="5293824"/>
          </a:xfrm>
          <a:solidFill>
            <a:schemeClr val="bg1">
              <a:lumMod val="85000"/>
            </a:schemeClr>
          </a:solidFill>
        </p:spPr>
        <p:txBody>
          <a:bodyPr/>
          <a:lstStyle/>
          <a:p>
            <a:r>
              <a:rPr lang="nb-NO"/>
              <a:t>Klikk på ikonet for å legge til et bilde</a:t>
            </a:r>
          </a:p>
        </p:txBody>
      </p:sp>
      <p:sp>
        <p:nvSpPr>
          <p:cNvPr id="7" name="Plassholder for tekst 6">
            <a:extLst>
              <a:ext uri="{FF2B5EF4-FFF2-40B4-BE49-F238E27FC236}">
                <a16:creationId xmlns:a16="http://schemas.microsoft.com/office/drawing/2014/main" id="{09D88CB4-C128-4C0D-85AC-05363983D89D}"/>
              </a:ext>
            </a:extLst>
          </p:cNvPr>
          <p:cNvSpPr>
            <a:spLocks noGrp="1"/>
          </p:cNvSpPr>
          <p:nvPr>
            <p:ph type="body" sz="quarter" idx="13" hasCustomPrompt="1"/>
          </p:nvPr>
        </p:nvSpPr>
        <p:spPr>
          <a:xfrm>
            <a:off x="600153" y="6349159"/>
            <a:ext cx="7230416" cy="265457"/>
          </a:xfrm>
        </p:spPr>
        <p:txBody>
          <a:bodyPr>
            <a:spAutoFit/>
          </a:bodyPr>
          <a:lstStyle>
            <a:lvl1pPr marL="0" indent="0">
              <a:buNone/>
              <a:defRPr sz="750" spc="38" baseline="0">
                <a:latin typeface="+mn-lt"/>
              </a:defRPr>
            </a:lvl1pPr>
          </a:lstStyle>
          <a:p>
            <a:pPr lvl="0"/>
            <a:r>
              <a:rPr lang="nb-NO" dirty="0"/>
              <a:t>Fotokreditering</a:t>
            </a:r>
          </a:p>
        </p:txBody>
      </p:sp>
    </p:spTree>
    <p:extLst>
      <p:ext uri="{BB962C8B-B14F-4D97-AF65-F5344CB8AC3E}">
        <p14:creationId xmlns:p14="http://schemas.microsoft.com/office/powerpoint/2010/main" val="3187181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e (stort)">
    <p:spTree>
      <p:nvGrpSpPr>
        <p:cNvPr id="1" name=""/>
        <p:cNvGrpSpPr/>
        <p:nvPr/>
      </p:nvGrpSpPr>
      <p:grpSpPr>
        <a:xfrm>
          <a:off x="0" y="0"/>
          <a:ext cx="0" cy="0"/>
          <a:chOff x="0" y="0"/>
          <a:chExt cx="0" cy="0"/>
        </a:xfrm>
      </p:grpSpPr>
      <p:sp>
        <p:nvSpPr>
          <p:cNvPr id="10" name="Plassholder for bilde 5">
            <a:extLst>
              <a:ext uri="{FF2B5EF4-FFF2-40B4-BE49-F238E27FC236}">
                <a16:creationId xmlns:a16="http://schemas.microsoft.com/office/drawing/2014/main" id="{9C0BB095-47FF-4294-9915-4ED142AC0371}"/>
              </a:ext>
            </a:extLst>
          </p:cNvPr>
          <p:cNvSpPr>
            <a:spLocks noGrp="1"/>
          </p:cNvSpPr>
          <p:nvPr>
            <p:ph type="pic" sz="quarter" idx="12"/>
          </p:nvPr>
        </p:nvSpPr>
        <p:spPr>
          <a:xfrm>
            <a:off x="657154" y="619504"/>
            <a:ext cx="10903891" cy="5293824"/>
          </a:xfrm>
          <a:solidFill>
            <a:schemeClr val="bg1">
              <a:lumMod val="85000"/>
            </a:schemeClr>
          </a:solidFill>
        </p:spPr>
        <p:txBody>
          <a:bodyPr/>
          <a:lstStyle/>
          <a:p>
            <a:r>
              <a:rPr lang="nb-NO"/>
              <a:t>Klikk på ikonet for å legge til et bilde</a:t>
            </a:r>
          </a:p>
        </p:txBody>
      </p:sp>
      <p:sp>
        <p:nvSpPr>
          <p:cNvPr id="7" name="Plassholder for tekst 6">
            <a:extLst>
              <a:ext uri="{FF2B5EF4-FFF2-40B4-BE49-F238E27FC236}">
                <a16:creationId xmlns:a16="http://schemas.microsoft.com/office/drawing/2014/main" id="{09D88CB4-C128-4C0D-85AC-05363983D89D}"/>
              </a:ext>
            </a:extLst>
          </p:cNvPr>
          <p:cNvSpPr>
            <a:spLocks noGrp="1"/>
          </p:cNvSpPr>
          <p:nvPr>
            <p:ph type="body" sz="quarter" idx="13" hasCustomPrompt="1"/>
          </p:nvPr>
        </p:nvSpPr>
        <p:spPr>
          <a:xfrm>
            <a:off x="600153" y="6349159"/>
            <a:ext cx="7230416" cy="265457"/>
          </a:xfrm>
        </p:spPr>
        <p:txBody>
          <a:bodyPr>
            <a:spAutoFit/>
          </a:bodyPr>
          <a:lstStyle>
            <a:lvl1pPr marL="0" indent="0">
              <a:buNone/>
              <a:defRPr sz="750" spc="38" baseline="0">
                <a:latin typeface="+mn-lt"/>
              </a:defRPr>
            </a:lvl1pPr>
          </a:lstStyle>
          <a:p>
            <a:pPr lvl="0"/>
            <a:r>
              <a:rPr lang="nb-NO" dirty="0"/>
              <a:t>Fotokreditering</a:t>
            </a:r>
          </a:p>
        </p:txBody>
      </p:sp>
      <p:sp>
        <p:nvSpPr>
          <p:cNvPr id="3" name="Plassholder for tekst 2">
            <a:extLst>
              <a:ext uri="{FF2B5EF4-FFF2-40B4-BE49-F238E27FC236}">
                <a16:creationId xmlns:a16="http://schemas.microsoft.com/office/drawing/2014/main" id="{BFD3FCA3-4503-49E6-83F2-4DF49013A49B}"/>
              </a:ext>
            </a:extLst>
          </p:cNvPr>
          <p:cNvSpPr>
            <a:spLocks noGrp="1"/>
          </p:cNvSpPr>
          <p:nvPr>
            <p:ph type="body" sz="quarter" idx="14"/>
          </p:nvPr>
        </p:nvSpPr>
        <p:spPr>
          <a:xfrm>
            <a:off x="988991" y="3781605"/>
            <a:ext cx="4856516" cy="1816654"/>
          </a:xfrm>
          <a:solidFill>
            <a:schemeClr val="bg1">
              <a:alpha val="90000"/>
            </a:schemeClr>
          </a:solidFill>
        </p:spPr>
        <p:txBody>
          <a:bodyPr lIns="648000" rIns="648000" anchor="ctr" anchorCtr="0"/>
          <a:lstStyle>
            <a:lvl1pPr marL="0" indent="0" algn="ctr">
              <a:buNone/>
              <a:defRPr/>
            </a:lvl1pPr>
          </a:lstStyle>
          <a:p>
            <a:pPr lvl="0"/>
            <a:r>
              <a:rPr lang="nb-NO"/>
              <a:t>Rediger tekststiler i malen</a:t>
            </a:r>
          </a:p>
        </p:txBody>
      </p:sp>
    </p:spTree>
    <p:extLst>
      <p:ext uri="{BB962C8B-B14F-4D97-AF65-F5344CB8AC3E}">
        <p14:creationId xmlns:p14="http://schemas.microsoft.com/office/powerpoint/2010/main" val="2322881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Tree>
    <p:extLst>
      <p:ext uri="{BB962C8B-B14F-4D97-AF65-F5344CB8AC3E}">
        <p14:creationId xmlns:p14="http://schemas.microsoft.com/office/powerpoint/2010/main" val="3480964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548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Avslutning">
    <p:bg>
      <p:bgPr>
        <a:solidFill>
          <a:schemeClr val="bg1"/>
        </a:solidFill>
        <a:effectLst/>
      </p:bgPr>
    </p:bg>
    <p:spTree>
      <p:nvGrpSpPr>
        <p:cNvPr id="1" name=""/>
        <p:cNvGrpSpPr/>
        <p:nvPr/>
      </p:nvGrpSpPr>
      <p:grpSpPr>
        <a:xfrm>
          <a:off x="0" y="0"/>
          <a:ext cx="0" cy="0"/>
          <a:chOff x="0" y="0"/>
          <a:chExt cx="0" cy="0"/>
        </a:xfrm>
      </p:grpSpPr>
      <p:pic>
        <p:nvPicPr>
          <p:cNvPr id="5" name="Bilde 4" descr="Et bilde som inneholder tekst, visittkort&#10;&#10;Beskrivelse som er generert med høy visshet">
            <a:extLst>
              <a:ext uri="{FF2B5EF4-FFF2-40B4-BE49-F238E27FC236}">
                <a16:creationId xmlns:a16="http://schemas.microsoft.com/office/drawing/2014/main" id="{71D9FA1D-1518-42B9-8374-CF47B97095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Tree>
    <p:extLst>
      <p:ext uri="{BB962C8B-B14F-4D97-AF65-F5344CB8AC3E}">
        <p14:creationId xmlns:p14="http://schemas.microsoft.com/office/powerpoint/2010/main" val="4082564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E88A6D6C-CFF0-4949-80A9-A32F4E52074C}" type="datetimeFigureOut">
              <a:rPr lang="nb-NO" smtClean="0">
                <a:solidFill>
                  <a:prstClr val="black"/>
                </a:solidFill>
              </a:rPr>
              <a:pPr/>
              <a:t>13.11.2019</a:t>
            </a:fld>
            <a:endParaRPr lang="nb-NO">
              <a:solidFill>
                <a:prstClr val="black"/>
              </a:solidFill>
            </a:endParaRPr>
          </a:p>
        </p:txBody>
      </p:sp>
      <p:sp>
        <p:nvSpPr>
          <p:cNvPr id="5" name="Plassholder for bunntekst 4"/>
          <p:cNvSpPr>
            <a:spLocks noGrp="1"/>
          </p:cNvSpPr>
          <p:nvPr>
            <p:ph type="ftr" sz="quarter" idx="11"/>
          </p:nvPr>
        </p:nvSpPr>
        <p:spPr/>
        <p:txBody>
          <a:body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p>
            <a:fld id="{F2EBF59E-5CD9-4C5A-BB1D-1BE0E66CE049}"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2913680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180000"/>
            <a:ext cx="12192000" cy="1304784"/>
          </a:xfrm>
        </p:spPr>
        <p:txBody>
          <a:bodyPr lIns="432000" rIns="432000" anchor="ctr" anchorCtr="0">
            <a:noAutofit/>
          </a:bodyPr>
          <a:lstStyle>
            <a:lvl1pPr algn="l">
              <a:defRPr sz="3000" b="0" baseline="0">
                <a:solidFill>
                  <a:schemeClr val="tx2"/>
                </a:solidFill>
                <a:latin typeface="Oswald" panose="02000503000000000000" pitchFamily="2" charset="0"/>
              </a:defRPr>
            </a:lvl1pPr>
          </a:lstStyle>
          <a:p>
            <a:r>
              <a:rPr lang="nb-NO" dirty="0"/>
              <a:t>Klikk for å redigere tittelstil som kan gå over to linjer</a:t>
            </a:r>
          </a:p>
        </p:txBody>
      </p:sp>
      <p:sp>
        <p:nvSpPr>
          <p:cNvPr id="5" name="Plassholder for bunntekst 4"/>
          <p:cNvSpPr>
            <a:spLocks noGrp="1"/>
          </p:cNvSpPr>
          <p:nvPr>
            <p:ph type="ftr" sz="quarter" idx="11"/>
          </p:nvPr>
        </p:nvSpPr>
        <p:spPr>
          <a:xfrm>
            <a:off x="7440000" y="6381328"/>
            <a:ext cx="4320480" cy="360000"/>
          </a:xfrm>
        </p:spPr>
        <p:txBody>
          <a:bodyPr/>
          <a:lstStyle>
            <a:lvl1pPr algn="r">
              <a:defRPr>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nb-NO">
              <a:solidFill>
                <a:prstClr val="black"/>
              </a:solidFill>
            </a:endParaRPr>
          </a:p>
        </p:txBody>
      </p:sp>
      <p:sp>
        <p:nvSpPr>
          <p:cNvPr id="6" name="Plassholder for lysbildenummer 5"/>
          <p:cNvSpPr>
            <a:spLocks noGrp="1"/>
          </p:cNvSpPr>
          <p:nvPr>
            <p:ph type="sldNum" sz="quarter" idx="12"/>
          </p:nvPr>
        </p:nvSpPr>
        <p:spPr>
          <a:xfrm>
            <a:off x="5424000" y="6381328"/>
            <a:ext cx="1440000" cy="360000"/>
          </a:xfrm>
        </p:spPr>
        <p:txBody>
          <a:bodyPr/>
          <a:lstStyle>
            <a:lvl1pPr algn="ctr">
              <a:defRPr>
                <a:latin typeface="Open Sans Light" panose="020B0306030504020204" pitchFamily="34" charset="0"/>
                <a:ea typeface="Open Sans Light" panose="020B0306030504020204" pitchFamily="34" charset="0"/>
                <a:cs typeface="Open Sans Light" panose="020B0306030504020204" pitchFamily="34" charset="0"/>
              </a:defRPr>
            </a:lvl1pPr>
          </a:lstStyle>
          <a:p>
            <a:fld id="{11623251-EE32-4CBF-AD53-D522594F4345}" type="slidenum">
              <a:rPr lang="nb-NO" smtClean="0">
                <a:solidFill>
                  <a:prstClr val="black"/>
                </a:solidFill>
              </a:rPr>
              <a:pPr/>
              <a:t>‹#›</a:t>
            </a:fld>
            <a:endParaRPr lang="nb-NO">
              <a:solidFill>
                <a:prstClr val="black"/>
              </a:solidFill>
            </a:endParaRPr>
          </a:p>
        </p:txBody>
      </p:sp>
      <p:sp>
        <p:nvSpPr>
          <p:cNvPr id="4" name="Plassholder for tekst 3"/>
          <p:cNvSpPr>
            <a:spLocks noGrp="1"/>
          </p:cNvSpPr>
          <p:nvPr>
            <p:ph type="body" sz="quarter" idx="13"/>
          </p:nvPr>
        </p:nvSpPr>
        <p:spPr>
          <a:xfrm>
            <a:off x="0" y="1530000"/>
            <a:ext cx="12192000" cy="4572000"/>
          </a:xfrm>
        </p:spPr>
        <p:txBody>
          <a:body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543312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5" name="Bilde 4" descr="Et bilde som inneholder skjermbilde&#10;&#10;Beskrivelse som er generert med svært høy visshet">
            <a:extLst>
              <a:ext uri="{FF2B5EF4-FFF2-40B4-BE49-F238E27FC236}">
                <a16:creationId xmlns:a16="http://schemas.microsoft.com/office/drawing/2014/main" id="{47F2A11D-5491-478B-9E74-10A8C407A8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2" name="Title 1"/>
          <p:cNvSpPr>
            <a:spLocks noGrp="1"/>
          </p:cNvSpPr>
          <p:nvPr>
            <p:ph type="ctrTitle"/>
          </p:nvPr>
        </p:nvSpPr>
        <p:spPr>
          <a:xfrm>
            <a:off x="1400993" y="3042329"/>
            <a:ext cx="9390019" cy="1015791"/>
          </a:xfrm>
          <a:ln>
            <a:noFill/>
          </a:ln>
        </p:spPr>
        <p:txBody>
          <a:bodyPr anchor="b"/>
          <a:lstStyle>
            <a:lvl1pPr algn="ctr">
              <a:lnSpc>
                <a:spcPct val="100000"/>
              </a:lnSpc>
              <a:defRPr lang="nb-NO" sz="4501" b="1" i="0" u="none" strike="noStrike" baseline="0" smtClean="0">
                <a:latin typeface="Roboto Condensed" panose="02000000000000000000" pitchFamily="2" charset="0"/>
                <a:ea typeface="Roboto Condensed" panose="02000000000000000000" pitchFamily="2" charset="0"/>
              </a:defRPr>
            </a:lvl1pPr>
          </a:lstStyle>
          <a:p>
            <a:r>
              <a:rPr lang="nb-NO"/>
              <a:t>Klikk for å redigere tittelstil</a:t>
            </a:r>
            <a:endParaRPr lang="en-US" dirty="0"/>
          </a:p>
        </p:txBody>
      </p:sp>
      <p:sp>
        <p:nvSpPr>
          <p:cNvPr id="3" name="Subtitle 2"/>
          <p:cNvSpPr>
            <a:spLocks noGrp="1"/>
          </p:cNvSpPr>
          <p:nvPr>
            <p:ph type="subTitle" idx="1" hasCustomPrompt="1"/>
          </p:nvPr>
        </p:nvSpPr>
        <p:spPr>
          <a:xfrm>
            <a:off x="1400993" y="4229589"/>
            <a:ext cx="9390019" cy="352019"/>
          </a:xfrm>
        </p:spPr>
        <p:txBody>
          <a:bodyPr>
            <a:spAutoFit/>
          </a:bodyPr>
          <a:lstStyle>
            <a:lvl1pPr marL="0" indent="0" algn="ctr">
              <a:buNone/>
              <a:defRPr sz="1125" cap="all" spc="56" baseline="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nb-NO" dirty="0"/>
              <a:t>UNDERTITTEL SKAL INN HER</a:t>
            </a:r>
            <a:endParaRPr lang="en-US" dirty="0"/>
          </a:p>
        </p:txBody>
      </p:sp>
      <p:pic>
        <p:nvPicPr>
          <p:cNvPr id="7" name="Bilde 6">
            <a:extLst>
              <a:ext uri="{FF2B5EF4-FFF2-40B4-BE49-F238E27FC236}">
                <a16:creationId xmlns:a16="http://schemas.microsoft.com/office/drawing/2014/main" id="{5524F468-AFDE-4FA7-A336-BF521DA62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 y="0"/>
            <a:ext cx="321607" cy="1886934"/>
          </a:xfrm>
          <a:prstGeom prst="rect">
            <a:avLst/>
          </a:prstGeom>
        </p:spPr>
      </p:pic>
    </p:spTree>
    <p:extLst>
      <p:ext uri="{BB962C8B-B14F-4D97-AF65-F5344CB8AC3E}">
        <p14:creationId xmlns:p14="http://schemas.microsoft.com/office/powerpoint/2010/main" val="40612326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Presentasjon">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3732E95-11BD-4ACF-B5AD-A1CC4F0DB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0"/>
            <a:ext cx="321607" cy="1886934"/>
          </a:xfrm>
          <a:prstGeom prst="rect">
            <a:avLst/>
          </a:prstGeom>
        </p:spPr>
      </p:pic>
      <p:pic>
        <p:nvPicPr>
          <p:cNvPr id="5" name="Bilde 4">
            <a:extLst>
              <a:ext uri="{FF2B5EF4-FFF2-40B4-BE49-F238E27FC236}">
                <a16:creationId xmlns:a16="http://schemas.microsoft.com/office/drawing/2014/main" id="{A57E41EB-05AD-44D6-997C-D31E1B44F1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86860" y="1883484"/>
            <a:ext cx="7418289" cy="2786200"/>
          </a:xfrm>
          <a:prstGeom prst="rect">
            <a:avLst/>
          </a:prstGeom>
        </p:spPr>
      </p:pic>
    </p:spTree>
    <p:extLst>
      <p:ext uri="{BB962C8B-B14F-4D97-AF65-F5344CB8AC3E}">
        <p14:creationId xmlns:p14="http://schemas.microsoft.com/office/powerpoint/2010/main" val="244702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killeside indigo">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8" name="Plassholder for tekst 12">
            <a:extLst>
              <a:ext uri="{FF2B5EF4-FFF2-40B4-BE49-F238E27FC236}">
                <a16:creationId xmlns:a16="http://schemas.microsoft.com/office/drawing/2014/main" id="{E4D28808-863E-4D4E-BA97-DCBC5096F9C6}"/>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smtClean="0"/>
              <a:t>Klikk for å redigere tekststiler i malen</a:t>
            </a:r>
          </a:p>
        </p:txBody>
      </p:sp>
      <p:sp>
        <p:nvSpPr>
          <p:cNvPr id="9" name="Plassholder for tekst 15">
            <a:extLst>
              <a:ext uri="{FF2B5EF4-FFF2-40B4-BE49-F238E27FC236}">
                <a16:creationId xmlns:a16="http://schemas.microsoft.com/office/drawing/2014/main" id="{3EDF36FE-51A5-42D8-AFF5-F1BA231C0CF8}"/>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smtClean="0"/>
              <a:t>Klikk for å redigere tekststiler i malen</a:t>
            </a:r>
          </a:p>
        </p:txBody>
      </p:sp>
    </p:spTree>
    <p:extLst>
      <p:ext uri="{BB962C8B-B14F-4D97-AF65-F5344CB8AC3E}">
        <p14:creationId xmlns:p14="http://schemas.microsoft.com/office/powerpoint/2010/main" val="11285820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Kapittelskille">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skjermbilde&#10;&#10;Beskrivelse som er generert med høy visshet">
            <a:extLst>
              <a:ext uri="{FF2B5EF4-FFF2-40B4-BE49-F238E27FC236}">
                <a16:creationId xmlns:a16="http://schemas.microsoft.com/office/drawing/2014/main" id="{82044551-1680-47B1-A9ED-E2CF3CEB21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2" name="Title 1"/>
          <p:cNvSpPr>
            <a:spLocks noGrp="1"/>
          </p:cNvSpPr>
          <p:nvPr>
            <p:ph type="ctrTitle"/>
          </p:nvPr>
        </p:nvSpPr>
        <p:spPr>
          <a:xfrm>
            <a:off x="1400993" y="2799923"/>
            <a:ext cx="9390019" cy="1015791"/>
          </a:xfrm>
          <a:ln>
            <a:noFill/>
          </a:ln>
        </p:spPr>
        <p:txBody>
          <a:bodyPr anchor="ctr" anchorCtr="0"/>
          <a:lstStyle>
            <a:lvl1pPr algn="ctr">
              <a:lnSpc>
                <a:spcPct val="100000"/>
              </a:lnSpc>
              <a:defRPr lang="nb-NO" sz="4501" b="1" i="0" u="none" strike="noStrike" baseline="0" smtClean="0">
                <a:latin typeface="Roboto Condensed" panose="02000000000000000000" pitchFamily="2" charset="0"/>
                <a:ea typeface="Roboto Condensed" panose="02000000000000000000" pitchFamily="2" charset="0"/>
              </a:defRPr>
            </a:lvl1pPr>
          </a:lstStyle>
          <a:p>
            <a:r>
              <a:rPr lang="nb-NO"/>
              <a:t>Klikk for å redigere tittelstil</a:t>
            </a:r>
            <a:endParaRPr lang="en-US" dirty="0"/>
          </a:p>
        </p:txBody>
      </p:sp>
      <p:pic>
        <p:nvPicPr>
          <p:cNvPr id="7" name="Bilde 6">
            <a:extLst>
              <a:ext uri="{FF2B5EF4-FFF2-40B4-BE49-F238E27FC236}">
                <a16:creationId xmlns:a16="http://schemas.microsoft.com/office/drawing/2014/main" id="{5524F468-AFDE-4FA7-A336-BF521DA62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 y="0"/>
            <a:ext cx="321607" cy="1886934"/>
          </a:xfrm>
          <a:prstGeom prst="rect">
            <a:avLst/>
          </a:prstGeom>
        </p:spPr>
      </p:pic>
    </p:spTree>
    <p:extLst>
      <p:ext uri="{BB962C8B-B14F-4D97-AF65-F5344CB8AC3E}">
        <p14:creationId xmlns:p14="http://schemas.microsoft.com/office/powerpoint/2010/main" val="2031028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a:extLst>
              <a:ext uri="{FF2B5EF4-FFF2-40B4-BE49-F238E27FC236}">
                <a16:creationId xmlns:a16="http://schemas.microsoft.com/office/drawing/2014/main" id="{276B0DE3-8AB4-4283-AAF7-C599EB450E01}"/>
              </a:ext>
            </a:extLst>
          </p:cNvPr>
          <p:cNvSpPr>
            <a:spLocks noGrp="1"/>
          </p:cNvSpPr>
          <p:nvPr>
            <p:ph sz="quarter" idx="11"/>
          </p:nvPr>
        </p:nvSpPr>
        <p:spPr>
          <a:xfrm>
            <a:off x="1219361" y="1862176"/>
            <a:ext cx="9651619" cy="3978862"/>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Tree>
    <p:extLst>
      <p:ext uri="{BB962C8B-B14F-4D97-AF65-F5344CB8AC3E}">
        <p14:creationId xmlns:p14="http://schemas.microsoft.com/office/powerpoint/2010/main" val="12671446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2" name="Title 1"/>
          <p:cNvSpPr>
            <a:spLocks noGrp="1"/>
          </p:cNvSpPr>
          <p:nvPr>
            <p:ph type="title"/>
          </p:nvPr>
        </p:nvSpPr>
        <p:spPr>
          <a:xfrm>
            <a:off x="575266" y="551048"/>
            <a:ext cx="5520737" cy="1477584"/>
          </a:xfrm>
        </p:spPr>
        <p:txBody>
          <a:bodyPr/>
          <a:lstStyle/>
          <a:p>
            <a:r>
              <a:rPr lang="nb-NO"/>
              <a:t>Klikk for å redigere tittelstil</a:t>
            </a:r>
            <a:endParaRPr lang="en-US" dirty="0"/>
          </a:p>
        </p:txBody>
      </p:sp>
      <p:sp>
        <p:nvSpPr>
          <p:cNvPr id="7" name="Plassholder for tekst 6">
            <a:extLst>
              <a:ext uri="{FF2B5EF4-FFF2-40B4-BE49-F238E27FC236}">
                <a16:creationId xmlns:a16="http://schemas.microsoft.com/office/drawing/2014/main" id="{31725901-1B6A-4C45-8DFA-5AEEA34F5553}"/>
              </a:ext>
            </a:extLst>
          </p:cNvPr>
          <p:cNvSpPr>
            <a:spLocks noGrp="1"/>
          </p:cNvSpPr>
          <p:nvPr>
            <p:ph type="body" sz="quarter" idx="13" hasCustomPrompt="1"/>
          </p:nvPr>
        </p:nvSpPr>
        <p:spPr>
          <a:xfrm>
            <a:off x="599553" y="6349159"/>
            <a:ext cx="7230416" cy="265457"/>
          </a:xfrm>
        </p:spPr>
        <p:txBody>
          <a:bodyPr>
            <a:spAutoFit/>
          </a:bodyPr>
          <a:lstStyle>
            <a:lvl1pPr marL="0" indent="0">
              <a:buNone/>
              <a:defRPr sz="750" spc="38" baseline="0">
                <a:latin typeface="+mn-lt"/>
              </a:defRPr>
            </a:lvl1pPr>
          </a:lstStyle>
          <a:p>
            <a:pPr lvl="0"/>
            <a:r>
              <a:rPr lang="nb-NO" dirty="0"/>
              <a:t>Fotokreditering</a:t>
            </a:r>
          </a:p>
        </p:txBody>
      </p:sp>
      <p:sp>
        <p:nvSpPr>
          <p:cNvPr id="3" name="Content Placeholder 2">
            <a:extLst>
              <a:ext uri="{FF2B5EF4-FFF2-40B4-BE49-F238E27FC236}">
                <a16:creationId xmlns:a16="http://schemas.microsoft.com/office/drawing/2014/main" id="{D6ACC6CF-133F-4327-B59A-5E987B55A2C5}"/>
              </a:ext>
            </a:extLst>
          </p:cNvPr>
          <p:cNvSpPr>
            <a:spLocks noGrp="1"/>
          </p:cNvSpPr>
          <p:nvPr>
            <p:ph sz="quarter" idx="14"/>
          </p:nvPr>
        </p:nvSpPr>
        <p:spPr>
          <a:xfrm>
            <a:off x="6411163" y="633486"/>
            <a:ext cx="5149887" cy="5279842"/>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8" name="Content Placeholder 7">
            <a:extLst>
              <a:ext uri="{FF2B5EF4-FFF2-40B4-BE49-F238E27FC236}">
                <a16:creationId xmlns:a16="http://schemas.microsoft.com/office/drawing/2014/main" id="{8D7D4585-68D6-4C8C-9321-1D6936FE092C}"/>
              </a:ext>
            </a:extLst>
          </p:cNvPr>
          <p:cNvSpPr>
            <a:spLocks noGrp="1"/>
          </p:cNvSpPr>
          <p:nvPr>
            <p:ph sz="quarter" idx="15"/>
          </p:nvPr>
        </p:nvSpPr>
        <p:spPr>
          <a:xfrm>
            <a:off x="575268" y="2028632"/>
            <a:ext cx="5520737" cy="3884698"/>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Tree>
    <p:extLst>
      <p:ext uri="{BB962C8B-B14F-4D97-AF65-F5344CB8AC3E}">
        <p14:creationId xmlns:p14="http://schemas.microsoft.com/office/powerpoint/2010/main" val="33587630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tel, innhold og bilde">
    <p:spTree>
      <p:nvGrpSpPr>
        <p:cNvPr id="1" name=""/>
        <p:cNvGrpSpPr/>
        <p:nvPr/>
      </p:nvGrpSpPr>
      <p:grpSpPr>
        <a:xfrm>
          <a:off x="0" y="0"/>
          <a:ext cx="0" cy="0"/>
          <a:chOff x="0" y="0"/>
          <a:chExt cx="0" cy="0"/>
        </a:xfrm>
      </p:grpSpPr>
      <p:sp>
        <p:nvSpPr>
          <p:cNvPr id="2" name="Title 1"/>
          <p:cNvSpPr>
            <a:spLocks noGrp="1"/>
          </p:cNvSpPr>
          <p:nvPr>
            <p:ph type="title"/>
          </p:nvPr>
        </p:nvSpPr>
        <p:spPr>
          <a:xfrm>
            <a:off x="575266" y="551048"/>
            <a:ext cx="5520737" cy="1477584"/>
          </a:xfrm>
        </p:spPr>
        <p:txBody>
          <a:bodyPr/>
          <a:lstStyle/>
          <a:p>
            <a:r>
              <a:rPr lang="nb-NO"/>
              <a:t>Klikk for å redigere tittelstil</a:t>
            </a:r>
            <a:endParaRPr lang="en-US" dirty="0"/>
          </a:p>
        </p:txBody>
      </p:sp>
      <p:sp>
        <p:nvSpPr>
          <p:cNvPr id="4" name="Plassholder for tekst 3">
            <a:extLst>
              <a:ext uri="{FF2B5EF4-FFF2-40B4-BE49-F238E27FC236}">
                <a16:creationId xmlns:a16="http://schemas.microsoft.com/office/drawing/2014/main" id="{C1CF5FB5-3D6B-44D1-99CC-F0E11CB94948}"/>
              </a:ext>
            </a:extLst>
          </p:cNvPr>
          <p:cNvSpPr>
            <a:spLocks noGrp="1"/>
          </p:cNvSpPr>
          <p:nvPr>
            <p:ph type="body" sz="quarter" idx="10"/>
          </p:nvPr>
        </p:nvSpPr>
        <p:spPr>
          <a:xfrm>
            <a:off x="575268" y="2028638"/>
            <a:ext cx="5520737" cy="3884697"/>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Plassholder for bilde 5">
            <a:extLst>
              <a:ext uri="{FF2B5EF4-FFF2-40B4-BE49-F238E27FC236}">
                <a16:creationId xmlns:a16="http://schemas.microsoft.com/office/drawing/2014/main" id="{70F86513-61E2-4B24-BEA6-A699F2FC0ACA}"/>
              </a:ext>
            </a:extLst>
          </p:cNvPr>
          <p:cNvSpPr>
            <a:spLocks noGrp="1"/>
          </p:cNvSpPr>
          <p:nvPr>
            <p:ph type="pic" sz="quarter" idx="11"/>
          </p:nvPr>
        </p:nvSpPr>
        <p:spPr>
          <a:xfrm>
            <a:off x="6411163" y="633486"/>
            <a:ext cx="5149887" cy="5279842"/>
          </a:xfrm>
          <a:solidFill>
            <a:schemeClr val="bg1">
              <a:lumMod val="85000"/>
            </a:schemeClr>
          </a:solidFill>
        </p:spPr>
        <p:txBody>
          <a:bodyPr/>
          <a:lstStyle/>
          <a:p>
            <a:r>
              <a:rPr lang="nb-NO"/>
              <a:t>Klikk på ikonet for å legge til et bilde</a:t>
            </a:r>
          </a:p>
        </p:txBody>
      </p:sp>
      <p:sp>
        <p:nvSpPr>
          <p:cNvPr id="7" name="Plassholder for tekst 6">
            <a:extLst>
              <a:ext uri="{FF2B5EF4-FFF2-40B4-BE49-F238E27FC236}">
                <a16:creationId xmlns:a16="http://schemas.microsoft.com/office/drawing/2014/main" id="{31725901-1B6A-4C45-8DFA-5AEEA34F5553}"/>
              </a:ext>
            </a:extLst>
          </p:cNvPr>
          <p:cNvSpPr>
            <a:spLocks noGrp="1"/>
          </p:cNvSpPr>
          <p:nvPr>
            <p:ph type="body" sz="quarter" idx="13" hasCustomPrompt="1"/>
          </p:nvPr>
        </p:nvSpPr>
        <p:spPr>
          <a:xfrm>
            <a:off x="599553" y="6349159"/>
            <a:ext cx="7230416" cy="265457"/>
          </a:xfrm>
        </p:spPr>
        <p:txBody>
          <a:bodyPr>
            <a:spAutoFit/>
          </a:bodyPr>
          <a:lstStyle>
            <a:lvl1pPr marL="0" indent="0">
              <a:buNone/>
              <a:defRPr sz="750" spc="38" baseline="0">
                <a:latin typeface="+mn-lt"/>
              </a:defRPr>
            </a:lvl1pPr>
          </a:lstStyle>
          <a:p>
            <a:pPr lvl="0"/>
            <a:r>
              <a:rPr lang="nb-NO" dirty="0"/>
              <a:t>Fotokreditering</a:t>
            </a:r>
          </a:p>
        </p:txBody>
      </p:sp>
    </p:spTree>
    <p:extLst>
      <p:ext uri="{BB962C8B-B14F-4D97-AF65-F5344CB8AC3E}">
        <p14:creationId xmlns:p14="http://schemas.microsoft.com/office/powerpoint/2010/main" val="28621725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tel og to valgfrie elemen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263" y="551048"/>
            <a:ext cx="10985784" cy="784958"/>
          </a:xfrm>
        </p:spPr>
        <p:txBody>
          <a:bodyPr/>
          <a:lstStyle>
            <a:lvl1pPr>
              <a:defRPr/>
            </a:lvl1pPr>
          </a:lstStyle>
          <a:p>
            <a:r>
              <a:rPr lang="nb-NO"/>
              <a:t>Klikk for å redigere tittelstil</a:t>
            </a:r>
            <a:endParaRPr lang="en-US" dirty="0"/>
          </a:p>
        </p:txBody>
      </p:sp>
      <p:sp>
        <p:nvSpPr>
          <p:cNvPr id="7" name="Plassholder for tekst 6">
            <a:extLst>
              <a:ext uri="{FF2B5EF4-FFF2-40B4-BE49-F238E27FC236}">
                <a16:creationId xmlns:a16="http://schemas.microsoft.com/office/drawing/2014/main" id="{09D88CB4-C128-4C0D-85AC-05363983D89D}"/>
              </a:ext>
            </a:extLst>
          </p:cNvPr>
          <p:cNvSpPr>
            <a:spLocks noGrp="1"/>
          </p:cNvSpPr>
          <p:nvPr>
            <p:ph type="body" sz="quarter" idx="13" hasCustomPrompt="1"/>
          </p:nvPr>
        </p:nvSpPr>
        <p:spPr>
          <a:xfrm>
            <a:off x="600153" y="6349159"/>
            <a:ext cx="7230416" cy="265457"/>
          </a:xfrm>
        </p:spPr>
        <p:txBody>
          <a:bodyPr>
            <a:spAutoFit/>
          </a:bodyPr>
          <a:lstStyle>
            <a:lvl1pPr marL="0" indent="0">
              <a:buNone/>
              <a:defRPr sz="750" spc="38" baseline="0">
                <a:latin typeface="+mn-lt"/>
              </a:defRPr>
            </a:lvl1pPr>
          </a:lstStyle>
          <a:p>
            <a:pPr lvl="0"/>
            <a:r>
              <a:rPr lang="nb-NO" dirty="0"/>
              <a:t>Fotokreditering</a:t>
            </a:r>
          </a:p>
        </p:txBody>
      </p:sp>
      <p:sp>
        <p:nvSpPr>
          <p:cNvPr id="3" name="Content Placeholder 2">
            <a:extLst>
              <a:ext uri="{FF2B5EF4-FFF2-40B4-BE49-F238E27FC236}">
                <a16:creationId xmlns:a16="http://schemas.microsoft.com/office/drawing/2014/main" id="{98C09D97-491E-4B44-B31E-075E94ECFD50}"/>
              </a:ext>
            </a:extLst>
          </p:cNvPr>
          <p:cNvSpPr>
            <a:spLocks noGrp="1"/>
          </p:cNvSpPr>
          <p:nvPr>
            <p:ph sz="quarter" idx="14"/>
          </p:nvPr>
        </p:nvSpPr>
        <p:spPr>
          <a:xfrm>
            <a:off x="657157" y="1809966"/>
            <a:ext cx="5149887" cy="4103369"/>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Content Placeholder 3">
            <a:extLst>
              <a:ext uri="{FF2B5EF4-FFF2-40B4-BE49-F238E27FC236}">
                <a16:creationId xmlns:a16="http://schemas.microsoft.com/office/drawing/2014/main" id="{AF3B0EA0-EE56-4BC2-9A97-1C7D7797FA56}"/>
              </a:ext>
            </a:extLst>
          </p:cNvPr>
          <p:cNvSpPr>
            <a:spLocks noGrp="1"/>
          </p:cNvSpPr>
          <p:nvPr>
            <p:ph sz="quarter" idx="15"/>
          </p:nvPr>
        </p:nvSpPr>
        <p:spPr>
          <a:xfrm>
            <a:off x="6411163" y="1809966"/>
            <a:ext cx="5149887" cy="4103369"/>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Tree>
    <p:extLst>
      <p:ext uri="{BB962C8B-B14F-4D97-AF65-F5344CB8AC3E}">
        <p14:creationId xmlns:p14="http://schemas.microsoft.com/office/powerpoint/2010/main" val="1140277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tel og to bil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263" y="551048"/>
            <a:ext cx="10985784" cy="784958"/>
          </a:xfrm>
        </p:spPr>
        <p:txBody>
          <a:bodyPr/>
          <a:lstStyle/>
          <a:p>
            <a:r>
              <a:rPr lang="nb-NO"/>
              <a:t>Klikk for å redigere tittelstil</a:t>
            </a:r>
            <a:endParaRPr lang="en-US" dirty="0"/>
          </a:p>
        </p:txBody>
      </p:sp>
      <p:sp>
        <p:nvSpPr>
          <p:cNvPr id="6" name="Plassholder for bilde 5">
            <a:extLst>
              <a:ext uri="{FF2B5EF4-FFF2-40B4-BE49-F238E27FC236}">
                <a16:creationId xmlns:a16="http://schemas.microsoft.com/office/drawing/2014/main" id="{70F86513-61E2-4B24-BEA6-A699F2FC0ACA}"/>
              </a:ext>
            </a:extLst>
          </p:cNvPr>
          <p:cNvSpPr>
            <a:spLocks noGrp="1"/>
          </p:cNvSpPr>
          <p:nvPr>
            <p:ph type="pic" sz="quarter" idx="11"/>
          </p:nvPr>
        </p:nvSpPr>
        <p:spPr>
          <a:xfrm>
            <a:off x="6411163" y="1809959"/>
            <a:ext cx="5149887" cy="4103369"/>
          </a:xfrm>
          <a:solidFill>
            <a:schemeClr val="bg1">
              <a:lumMod val="85000"/>
            </a:schemeClr>
          </a:solidFill>
        </p:spPr>
        <p:txBody>
          <a:bodyPr/>
          <a:lstStyle/>
          <a:p>
            <a:r>
              <a:rPr lang="nb-NO"/>
              <a:t>Klikk på ikonet for å legge til et bilde</a:t>
            </a:r>
          </a:p>
        </p:txBody>
      </p:sp>
      <p:sp>
        <p:nvSpPr>
          <p:cNvPr id="5" name="Plassholder for bilde 5">
            <a:extLst>
              <a:ext uri="{FF2B5EF4-FFF2-40B4-BE49-F238E27FC236}">
                <a16:creationId xmlns:a16="http://schemas.microsoft.com/office/drawing/2014/main" id="{B9099586-714C-4DE3-816E-CD6982F9B3F3}"/>
              </a:ext>
            </a:extLst>
          </p:cNvPr>
          <p:cNvSpPr>
            <a:spLocks noGrp="1"/>
          </p:cNvSpPr>
          <p:nvPr>
            <p:ph type="pic" sz="quarter" idx="12"/>
          </p:nvPr>
        </p:nvSpPr>
        <p:spPr>
          <a:xfrm>
            <a:off x="657157" y="1809959"/>
            <a:ext cx="5149887" cy="4103369"/>
          </a:xfrm>
          <a:solidFill>
            <a:schemeClr val="bg1">
              <a:lumMod val="85000"/>
            </a:schemeClr>
          </a:solidFill>
        </p:spPr>
        <p:txBody>
          <a:bodyPr/>
          <a:lstStyle/>
          <a:p>
            <a:r>
              <a:rPr lang="nb-NO"/>
              <a:t>Klikk på ikonet for å legge til et bilde</a:t>
            </a:r>
          </a:p>
        </p:txBody>
      </p:sp>
      <p:sp>
        <p:nvSpPr>
          <p:cNvPr id="7" name="Plassholder for tekst 6">
            <a:extLst>
              <a:ext uri="{FF2B5EF4-FFF2-40B4-BE49-F238E27FC236}">
                <a16:creationId xmlns:a16="http://schemas.microsoft.com/office/drawing/2014/main" id="{09D88CB4-C128-4C0D-85AC-05363983D89D}"/>
              </a:ext>
            </a:extLst>
          </p:cNvPr>
          <p:cNvSpPr>
            <a:spLocks noGrp="1"/>
          </p:cNvSpPr>
          <p:nvPr>
            <p:ph type="body" sz="quarter" idx="13" hasCustomPrompt="1"/>
          </p:nvPr>
        </p:nvSpPr>
        <p:spPr>
          <a:xfrm>
            <a:off x="600153" y="6349159"/>
            <a:ext cx="7230416" cy="265457"/>
          </a:xfrm>
        </p:spPr>
        <p:txBody>
          <a:bodyPr>
            <a:spAutoFit/>
          </a:bodyPr>
          <a:lstStyle>
            <a:lvl1pPr marL="0" indent="0">
              <a:buNone/>
              <a:defRPr sz="750" spc="38" baseline="0">
                <a:latin typeface="+mn-lt"/>
              </a:defRPr>
            </a:lvl1pPr>
          </a:lstStyle>
          <a:p>
            <a:pPr lvl="0"/>
            <a:r>
              <a:rPr lang="nb-NO" dirty="0"/>
              <a:t>Fotokreditering</a:t>
            </a:r>
          </a:p>
        </p:txBody>
      </p:sp>
    </p:spTree>
    <p:extLst>
      <p:ext uri="{BB962C8B-B14F-4D97-AF65-F5344CB8AC3E}">
        <p14:creationId xmlns:p14="http://schemas.microsoft.com/office/powerpoint/2010/main" val="42816998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 valgfrie elementer">
    <p:bg>
      <p:bgPr>
        <a:solidFill>
          <a:schemeClr val="bg1"/>
        </a:solidFill>
        <a:effectLst/>
      </p:bgPr>
    </p:bg>
    <p:spTree>
      <p:nvGrpSpPr>
        <p:cNvPr id="1" name=""/>
        <p:cNvGrpSpPr/>
        <p:nvPr/>
      </p:nvGrpSpPr>
      <p:grpSpPr>
        <a:xfrm>
          <a:off x="0" y="0"/>
          <a:ext cx="0" cy="0"/>
          <a:chOff x="0" y="0"/>
          <a:chExt cx="0" cy="0"/>
        </a:xfrm>
      </p:grpSpPr>
      <p:sp>
        <p:nvSpPr>
          <p:cNvPr id="7" name="Plassholder for tekst 6">
            <a:extLst>
              <a:ext uri="{FF2B5EF4-FFF2-40B4-BE49-F238E27FC236}">
                <a16:creationId xmlns:a16="http://schemas.microsoft.com/office/drawing/2014/main" id="{09D88CB4-C128-4C0D-85AC-05363983D89D}"/>
              </a:ext>
            </a:extLst>
          </p:cNvPr>
          <p:cNvSpPr>
            <a:spLocks noGrp="1"/>
          </p:cNvSpPr>
          <p:nvPr>
            <p:ph type="body" sz="quarter" idx="13" hasCustomPrompt="1"/>
          </p:nvPr>
        </p:nvSpPr>
        <p:spPr>
          <a:xfrm>
            <a:off x="600153" y="6349159"/>
            <a:ext cx="7230416" cy="265457"/>
          </a:xfrm>
        </p:spPr>
        <p:txBody>
          <a:bodyPr>
            <a:spAutoFit/>
          </a:bodyPr>
          <a:lstStyle>
            <a:lvl1pPr marL="0" indent="0">
              <a:buNone/>
              <a:defRPr sz="750" spc="38" baseline="0">
                <a:latin typeface="+mn-lt"/>
              </a:defRPr>
            </a:lvl1pPr>
          </a:lstStyle>
          <a:p>
            <a:pPr lvl="0"/>
            <a:r>
              <a:rPr lang="nb-NO" dirty="0"/>
              <a:t>Fotokreditering</a:t>
            </a:r>
          </a:p>
        </p:txBody>
      </p:sp>
      <p:sp>
        <p:nvSpPr>
          <p:cNvPr id="2" name="Content Placeholder 1">
            <a:extLst>
              <a:ext uri="{FF2B5EF4-FFF2-40B4-BE49-F238E27FC236}">
                <a16:creationId xmlns:a16="http://schemas.microsoft.com/office/drawing/2014/main" id="{0735B047-1C6C-4BB1-9AAC-35E8860EA5ED}"/>
              </a:ext>
            </a:extLst>
          </p:cNvPr>
          <p:cNvSpPr>
            <a:spLocks noGrp="1"/>
          </p:cNvSpPr>
          <p:nvPr>
            <p:ph sz="quarter" idx="14"/>
          </p:nvPr>
        </p:nvSpPr>
        <p:spPr>
          <a:xfrm>
            <a:off x="657157" y="619504"/>
            <a:ext cx="5149887" cy="5293824"/>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3" name="Content Placeholder 2">
            <a:extLst>
              <a:ext uri="{FF2B5EF4-FFF2-40B4-BE49-F238E27FC236}">
                <a16:creationId xmlns:a16="http://schemas.microsoft.com/office/drawing/2014/main" id="{B7A7ABDC-D2D5-4A6E-B4C5-2E8F7BF4AC3F}"/>
              </a:ext>
            </a:extLst>
          </p:cNvPr>
          <p:cNvSpPr>
            <a:spLocks noGrp="1"/>
          </p:cNvSpPr>
          <p:nvPr>
            <p:ph sz="quarter" idx="15"/>
          </p:nvPr>
        </p:nvSpPr>
        <p:spPr>
          <a:xfrm>
            <a:off x="6411163" y="619504"/>
            <a:ext cx="5149887" cy="5293824"/>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Tree>
    <p:extLst>
      <p:ext uri="{BB962C8B-B14F-4D97-AF65-F5344CB8AC3E}">
        <p14:creationId xmlns:p14="http://schemas.microsoft.com/office/powerpoint/2010/main" val="584797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bilder">
    <p:bg>
      <p:bgPr>
        <a:solidFill>
          <a:schemeClr val="bg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70F86513-61E2-4B24-BEA6-A699F2FC0ACA}"/>
              </a:ext>
            </a:extLst>
          </p:cNvPr>
          <p:cNvSpPr>
            <a:spLocks noGrp="1"/>
          </p:cNvSpPr>
          <p:nvPr>
            <p:ph type="pic" sz="quarter" idx="11"/>
          </p:nvPr>
        </p:nvSpPr>
        <p:spPr>
          <a:xfrm>
            <a:off x="6411163" y="619504"/>
            <a:ext cx="5149887" cy="5293824"/>
          </a:xfrm>
          <a:solidFill>
            <a:schemeClr val="bg1">
              <a:lumMod val="85000"/>
            </a:schemeClr>
          </a:solidFill>
        </p:spPr>
        <p:txBody>
          <a:bodyPr/>
          <a:lstStyle/>
          <a:p>
            <a:r>
              <a:rPr lang="nb-NO"/>
              <a:t>Klikk på ikonet for å legge til et bilde</a:t>
            </a:r>
          </a:p>
        </p:txBody>
      </p:sp>
      <p:sp>
        <p:nvSpPr>
          <p:cNvPr id="5" name="Plassholder for bilde 5">
            <a:extLst>
              <a:ext uri="{FF2B5EF4-FFF2-40B4-BE49-F238E27FC236}">
                <a16:creationId xmlns:a16="http://schemas.microsoft.com/office/drawing/2014/main" id="{B9099586-714C-4DE3-816E-CD6982F9B3F3}"/>
              </a:ext>
            </a:extLst>
          </p:cNvPr>
          <p:cNvSpPr>
            <a:spLocks noGrp="1"/>
          </p:cNvSpPr>
          <p:nvPr>
            <p:ph type="pic" sz="quarter" idx="12"/>
          </p:nvPr>
        </p:nvSpPr>
        <p:spPr>
          <a:xfrm>
            <a:off x="657157" y="619504"/>
            <a:ext cx="5149887" cy="5293824"/>
          </a:xfrm>
          <a:solidFill>
            <a:schemeClr val="bg1">
              <a:lumMod val="85000"/>
            </a:schemeClr>
          </a:solidFill>
        </p:spPr>
        <p:txBody>
          <a:bodyPr/>
          <a:lstStyle/>
          <a:p>
            <a:r>
              <a:rPr lang="nb-NO"/>
              <a:t>Klikk på ikonet for å legge til et bilde</a:t>
            </a:r>
          </a:p>
        </p:txBody>
      </p:sp>
      <p:sp>
        <p:nvSpPr>
          <p:cNvPr id="7" name="Plassholder for tekst 6">
            <a:extLst>
              <a:ext uri="{FF2B5EF4-FFF2-40B4-BE49-F238E27FC236}">
                <a16:creationId xmlns:a16="http://schemas.microsoft.com/office/drawing/2014/main" id="{09D88CB4-C128-4C0D-85AC-05363983D89D}"/>
              </a:ext>
            </a:extLst>
          </p:cNvPr>
          <p:cNvSpPr>
            <a:spLocks noGrp="1"/>
          </p:cNvSpPr>
          <p:nvPr>
            <p:ph type="body" sz="quarter" idx="13" hasCustomPrompt="1"/>
          </p:nvPr>
        </p:nvSpPr>
        <p:spPr>
          <a:xfrm>
            <a:off x="600153" y="6349159"/>
            <a:ext cx="7230416" cy="265457"/>
          </a:xfrm>
        </p:spPr>
        <p:txBody>
          <a:bodyPr>
            <a:spAutoFit/>
          </a:bodyPr>
          <a:lstStyle>
            <a:lvl1pPr marL="0" indent="0">
              <a:buNone/>
              <a:defRPr sz="750" spc="38" baseline="0">
                <a:latin typeface="+mn-lt"/>
              </a:defRPr>
            </a:lvl1pPr>
          </a:lstStyle>
          <a:p>
            <a:pPr lvl="0"/>
            <a:r>
              <a:rPr lang="nb-NO" dirty="0"/>
              <a:t>Fotokreditering</a:t>
            </a:r>
          </a:p>
        </p:txBody>
      </p:sp>
    </p:spTree>
    <p:extLst>
      <p:ext uri="{BB962C8B-B14F-4D97-AF65-F5344CB8AC3E}">
        <p14:creationId xmlns:p14="http://schemas.microsoft.com/office/powerpoint/2010/main" val="68753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e (stort)">
    <p:spTree>
      <p:nvGrpSpPr>
        <p:cNvPr id="1" name=""/>
        <p:cNvGrpSpPr/>
        <p:nvPr/>
      </p:nvGrpSpPr>
      <p:grpSpPr>
        <a:xfrm>
          <a:off x="0" y="0"/>
          <a:ext cx="0" cy="0"/>
          <a:chOff x="0" y="0"/>
          <a:chExt cx="0" cy="0"/>
        </a:xfrm>
      </p:grpSpPr>
      <p:sp>
        <p:nvSpPr>
          <p:cNvPr id="10" name="Plassholder for bilde 5">
            <a:extLst>
              <a:ext uri="{FF2B5EF4-FFF2-40B4-BE49-F238E27FC236}">
                <a16:creationId xmlns:a16="http://schemas.microsoft.com/office/drawing/2014/main" id="{9C0BB095-47FF-4294-9915-4ED142AC0371}"/>
              </a:ext>
            </a:extLst>
          </p:cNvPr>
          <p:cNvSpPr>
            <a:spLocks noGrp="1"/>
          </p:cNvSpPr>
          <p:nvPr>
            <p:ph type="pic" sz="quarter" idx="12"/>
          </p:nvPr>
        </p:nvSpPr>
        <p:spPr>
          <a:xfrm>
            <a:off x="657154" y="619504"/>
            <a:ext cx="10903891" cy="5293824"/>
          </a:xfrm>
          <a:solidFill>
            <a:schemeClr val="bg1">
              <a:lumMod val="85000"/>
            </a:schemeClr>
          </a:solidFill>
        </p:spPr>
        <p:txBody>
          <a:bodyPr/>
          <a:lstStyle/>
          <a:p>
            <a:r>
              <a:rPr lang="nb-NO"/>
              <a:t>Klikk på ikonet for å legge til et bilde</a:t>
            </a:r>
          </a:p>
        </p:txBody>
      </p:sp>
      <p:sp>
        <p:nvSpPr>
          <p:cNvPr id="7" name="Plassholder for tekst 6">
            <a:extLst>
              <a:ext uri="{FF2B5EF4-FFF2-40B4-BE49-F238E27FC236}">
                <a16:creationId xmlns:a16="http://schemas.microsoft.com/office/drawing/2014/main" id="{09D88CB4-C128-4C0D-85AC-05363983D89D}"/>
              </a:ext>
            </a:extLst>
          </p:cNvPr>
          <p:cNvSpPr>
            <a:spLocks noGrp="1"/>
          </p:cNvSpPr>
          <p:nvPr>
            <p:ph type="body" sz="quarter" idx="13" hasCustomPrompt="1"/>
          </p:nvPr>
        </p:nvSpPr>
        <p:spPr>
          <a:xfrm>
            <a:off x="600153" y="6349159"/>
            <a:ext cx="7230416" cy="265457"/>
          </a:xfrm>
        </p:spPr>
        <p:txBody>
          <a:bodyPr>
            <a:spAutoFit/>
          </a:bodyPr>
          <a:lstStyle>
            <a:lvl1pPr marL="0" indent="0">
              <a:buNone/>
              <a:defRPr sz="750" spc="38" baseline="0">
                <a:latin typeface="+mn-lt"/>
              </a:defRPr>
            </a:lvl1pPr>
          </a:lstStyle>
          <a:p>
            <a:pPr lvl="0"/>
            <a:r>
              <a:rPr lang="nb-NO" dirty="0"/>
              <a:t>Fotokreditering</a:t>
            </a:r>
          </a:p>
        </p:txBody>
      </p:sp>
      <p:sp>
        <p:nvSpPr>
          <p:cNvPr id="3" name="Plassholder for tekst 2">
            <a:extLst>
              <a:ext uri="{FF2B5EF4-FFF2-40B4-BE49-F238E27FC236}">
                <a16:creationId xmlns:a16="http://schemas.microsoft.com/office/drawing/2014/main" id="{BFD3FCA3-4503-49E6-83F2-4DF49013A49B}"/>
              </a:ext>
            </a:extLst>
          </p:cNvPr>
          <p:cNvSpPr>
            <a:spLocks noGrp="1"/>
          </p:cNvSpPr>
          <p:nvPr>
            <p:ph type="body" sz="quarter" idx="14"/>
          </p:nvPr>
        </p:nvSpPr>
        <p:spPr>
          <a:xfrm>
            <a:off x="988991" y="3781605"/>
            <a:ext cx="4856516" cy="1816654"/>
          </a:xfrm>
          <a:solidFill>
            <a:schemeClr val="bg1">
              <a:alpha val="90000"/>
            </a:schemeClr>
          </a:solidFill>
        </p:spPr>
        <p:txBody>
          <a:bodyPr lIns="648000" rIns="648000" anchor="ctr" anchorCtr="0"/>
          <a:lstStyle>
            <a:lvl1pPr marL="0" indent="0" algn="ctr">
              <a:buNone/>
              <a:defRPr/>
            </a:lvl1pPr>
          </a:lstStyle>
          <a:p>
            <a:pPr lvl="0"/>
            <a:r>
              <a:rPr lang="nb-NO"/>
              <a:t>Rediger tekststiler i malen</a:t>
            </a:r>
          </a:p>
        </p:txBody>
      </p:sp>
    </p:spTree>
    <p:extLst>
      <p:ext uri="{BB962C8B-B14F-4D97-AF65-F5344CB8AC3E}">
        <p14:creationId xmlns:p14="http://schemas.microsoft.com/office/powerpoint/2010/main" val="2550607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Tree>
    <p:extLst>
      <p:ext uri="{BB962C8B-B14F-4D97-AF65-F5344CB8AC3E}">
        <p14:creationId xmlns:p14="http://schemas.microsoft.com/office/powerpoint/2010/main" val="2986082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killeside lys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8" name="Plassholder for tekst 12">
            <a:extLst>
              <a:ext uri="{FF2B5EF4-FFF2-40B4-BE49-F238E27FC236}">
                <a16:creationId xmlns:a16="http://schemas.microsoft.com/office/drawing/2014/main" id="{AEBBE4AD-AB7F-4AB4-A22C-A354D2D75506}"/>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smtClean="0"/>
              <a:t>Klikk for å redigere tekststiler i malen</a:t>
            </a:r>
          </a:p>
        </p:txBody>
      </p:sp>
      <p:sp>
        <p:nvSpPr>
          <p:cNvPr id="9" name="Plassholder for tekst 15">
            <a:extLst>
              <a:ext uri="{FF2B5EF4-FFF2-40B4-BE49-F238E27FC236}">
                <a16:creationId xmlns:a16="http://schemas.microsoft.com/office/drawing/2014/main" id="{F25938EB-4234-419C-9618-D4E54F96830A}"/>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smtClean="0"/>
              <a:t>Klikk for å redigere tekststiler i malen</a:t>
            </a:r>
          </a:p>
        </p:txBody>
      </p:sp>
    </p:spTree>
    <p:extLst>
      <p:ext uri="{BB962C8B-B14F-4D97-AF65-F5344CB8AC3E}">
        <p14:creationId xmlns:p14="http://schemas.microsoft.com/office/powerpoint/2010/main" val="965753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3348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Avslutning">
    <p:bg>
      <p:bgPr>
        <a:solidFill>
          <a:schemeClr val="bg1"/>
        </a:solidFill>
        <a:effectLst/>
      </p:bgPr>
    </p:bg>
    <p:spTree>
      <p:nvGrpSpPr>
        <p:cNvPr id="1" name=""/>
        <p:cNvGrpSpPr/>
        <p:nvPr/>
      </p:nvGrpSpPr>
      <p:grpSpPr>
        <a:xfrm>
          <a:off x="0" y="0"/>
          <a:ext cx="0" cy="0"/>
          <a:chOff x="0" y="0"/>
          <a:chExt cx="0" cy="0"/>
        </a:xfrm>
      </p:grpSpPr>
      <p:pic>
        <p:nvPicPr>
          <p:cNvPr id="5" name="Bilde 4" descr="Et bilde som inneholder tekst, visittkort&#10;&#10;Beskrivelse som er generert med høy visshet">
            <a:extLst>
              <a:ext uri="{FF2B5EF4-FFF2-40B4-BE49-F238E27FC236}">
                <a16:creationId xmlns:a16="http://schemas.microsoft.com/office/drawing/2014/main" id="{71D9FA1D-1518-42B9-8374-CF47B97095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Tree>
    <p:extLst>
      <p:ext uri="{BB962C8B-B14F-4D97-AF65-F5344CB8AC3E}">
        <p14:creationId xmlns:p14="http://schemas.microsoft.com/office/powerpoint/2010/main" val="20950586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E88A6D6C-CFF0-4949-80A9-A32F4E52074C}" type="datetimeFigureOut">
              <a:rPr lang="nb-NO" smtClean="0">
                <a:solidFill>
                  <a:prstClr val="black"/>
                </a:solidFill>
              </a:rPr>
              <a:pPr/>
              <a:t>13.11.2019</a:t>
            </a:fld>
            <a:endParaRPr lang="nb-NO">
              <a:solidFill>
                <a:prstClr val="black"/>
              </a:solidFill>
            </a:endParaRPr>
          </a:p>
        </p:txBody>
      </p:sp>
      <p:sp>
        <p:nvSpPr>
          <p:cNvPr id="5" name="Plassholder for bunntekst 4"/>
          <p:cNvSpPr>
            <a:spLocks noGrp="1"/>
          </p:cNvSpPr>
          <p:nvPr>
            <p:ph type="ftr" sz="quarter" idx="11"/>
          </p:nvPr>
        </p:nvSpPr>
        <p:spPr/>
        <p:txBody>
          <a:body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p>
            <a:fld id="{F2EBF59E-5CD9-4C5A-BB1D-1BE0E66CE049}"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1698959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180000"/>
            <a:ext cx="12192000" cy="1304784"/>
          </a:xfrm>
        </p:spPr>
        <p:txBody>
          <a:bodyPr lIns="432000" rIns="432000" anchor="ctr" anchorCtr="0">
            <a:noAutofit/>
          </a:bodyPr>
          <a:lstStyle>
            <a:lvl1pPr algn="l">
              <a:defRPr sz="3000" b="0" baseline="0">
                <a:solidFill>
                  <a:schemeClr val="tx2"/>
                </a:solidFill>
                <a:latin typeface="Oswald" panose="02000503000000000000" pitchFamily="2" charset="0"/>
              </a:defRPr>
            </a:lvl1pPr>
          </a:lstStyle>
          <a:p>
            <a:r>
              <a:rPr lang="nb-NO" dirty="0"/>
              <a:t>Klikk for å redigere tittelstil som kan gå over to linjer</a:t>
            </a:r>
          </a:p>
        </p:txBody>
      </p:sp>
      <p:sp>
        <p:nvSpPr>
          <p:cNvPr id="5" name="Plassholder for bunntekst 4"/>
          <p:cNvSpPr>
            <a:spLocks noGrp="1"/>
          </p:cNvSpPr>
          <p:nvPr>
            <p:ph type="ftr" sz="quarter" idx="11"/>
          </p:nvPr>
        </p:nvSpPr>
        <p:spPr>
          <a:xfrm>
            <a:off x="7440000" y="6381328"/>
            <a:ext cx="4320480" cy="360000"/>
          </a:xfrm>
        </p:spPr>
        <p:txBody>
          <a:bodyPr/>
          <a:lstStyle>
            <a:lvl1pPr algn="r">
              <a:defRPr>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nb-NO">
              <a:solidFill>
                <a:prstClr val="black"/>
              </a:solidFill>
            </a:endParaRPr>
          </a:p>
        </p:txBody>
      </p:sp>
      <p:sp>
        <p:nvSpPr>
          <p:cNvPr id="6" name="Plassholder for lysbildenummer 5"/>
          <p:cNvSpPr>
            <a:spLocks noGrp="1"/>
          </p:cNvSpPr>
          <p:nvPr>
            <p:ph type="sldNum" sz="quarter" idx="12"/>
          </p:nvPr>
        </p:nvSpPr>
        <p:spPr>
          <a:xfrm>
            <a:off x="5424000" y="6381328"/>
            <a:ext cx="1440000" cy="360000"/>
          </a:xfrm>
        </p:spPr>
        <p:txBody>
          <a:bodyPr/>
          <a:lstStyle>
            <a:lvl1pPr algn="ctr">
              <a:defRPr>
                <a:latin typeface="Open Sans Light" panose="020B0306030504020204" pitchFamily="34" charset="0"/>
                <a:ea typeface="Open Sans Light" panose="020B0306030504020204" pitchFamily="34" charset="0"/>
                <a:cs typeface="Open Sans Light" panose="020B0306030504020204" pitchFamily="34" charset="0"/>
              </a:defRPr>
            </a:lvl1pPr>
          </a:lstStyle>
          <a:p>
            <a:fld id="{11623251-EE32-4CBF-AD53-D522594F4345}" type="slidenum">
              <a:rPr lang="nb-NO" smtClean="0">
                <a:solidFill>
                  <a:prstClr val="black"/>
                </a:solidFill>
              </a:rPr>
              <a:pPr/>
              <a:t>‹#›</a:t>
            </a:fld>
            <a:endParaRPr lang="nb-NO">
              <a:solidFill>
                <a:prstClr val="black"/>
              </a:solidFill>
            </a:endParaRPr>
          </a:p>
        </p:txBody>
      </p:sp>
      <p:sp>
        <p:nvSpPr>
          <p:cNvPr id="4" name="Plassholder for tekst 3"/>
          <p:cNvSpPr>
            <a:spLocks noGrp="1"/>
          </p:cNvSpPr>
          <p:nvPr>
            <p:ph type="body" sz="quarter" idx="13"/>
          </p:nvPr>
        </p:nvSpPr>
        <p:spPr>
          <a:xfrm>
            <a:off x="0" y="1530000"/>
            <a:ext cx="12192000" cy="4572000"/>
          </a:xfrm>
        </p:spPr>
        <p:txBody>
          <a:body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3906242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5" name="Bilde 4" descr="Et bilde som inneholder skjermbilde&#10;&#10;Beskrivelse som er generert med svært høy visshet">
            <a:extLst>
              <a:ext uri="{FF2B5EF4-FFF2-40B4-BE49-F238E27FC236}">
                <a16:creationId xmlns:a16="http://schemas.microsoft.com/office/drawing/2014/main" id="{47F2A11D-5491-478B-9E74-10A8C407A8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2" name="Title 1"/>
          <p:cNvSpPr>
            <a:spLocks noGrp="1"/>
          </p:cNvSpPr>
          <p:nvPr>
            <p:ph type="ctrTitle"/>
          </p:nvPr>
        </p:nvSpPr>
        <p:spPr>
          <a:xfrm>
            <a:off x="1400993" y="3042329"/>
            <a:ext cx="9390019" cy="1015791"/>
          </a:xfrm>
          <a:ln>
            <a:noFill/>
          </a:ln>
        </p:spPr>
        <p:txBody>
          <a:bodyPr anchor="b"/>
          <a:lstStyle>
            <a:lvl1pPr algn="ctr">
              <a:lnSpc>
                <a:spcPct val="100000"/>
              </a:lnSpc>
              <a:defRPr lang="nb-NO" sz="4501" b="1" i="0" u="none" strike="noStrike" baseline="0" smtClean="0">
                <a:latin typeface="Roboto Condensed" panose="02000000000000000000" pitchFamily="2" charset="0"/>
                <a:ea typeface="Roboto Condensed" panose="02000000000000000000" pitchFamily="2" charset="0"/>
              </a:defRPr>
            </a:lvl1pPr>
          </a:lstStyle>
          <a:p>
            <a:r>
              <a:rPr lang="nb-NO"/>
              <a:t>Klikk for å redigere tittelstil</a:t>
            </a:r>
            <a:endParaRPr lang="en-US" dirty="0"/>
          </a:p>
        </p:txBody>
      </p:sp>
      <p:sp>
        <p:nvSpPr>
          <p:cNvPr id="3" name="Subtitle 2"/>
          <p:cNvSpPr>
            <a:spLocks noGrp="1"/>
          </p:cNvSpPr>
          <p:nvPr>
            <p:ph type="subTitle" idx="1" hasCustomPrompt="1"/>
          </p:nvPr>
        </p:nvSpPr>
        <p:spPr>
          <a:xfrm>
            <a:off x="1400993" y="4229589"/>
            <a:ext cx="9390019" cy="352019"/>
          </a:xfrm>
        </p:spPr>
        <p:txBody>
          <a:bodyPr>
            <a:spAutoFit/>
          </a:bodyPr>
          <a:lstStyle>
            <a:lvl1pPr marL="0" indent="0" algn="ctr">
              <a:buNone/>
              <a:defRPr sz="1125" cap="all" spc="56" baseline="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nb-NO" dirty="0"/>
              <a:t>UNDERTITTEL SKAL INN HER</a:t>
            </a:r>
            <a:endParaRPr lang="en-US" dirty="0"/>
          </a:p>
        </p:txBody>
      </p:sp>
      <p:pic>
        <p:nvPicPr>
          <p:cNvPr id="7" name="Bilde 6">
            <a:extLst>
              <a:ext uri="{FF2B5EF4-FFF2-40B4-BE49-F238E27FC236}">
                <a16:creationId xmlns:a16="http://schemas.microsoft.com/office/drawing/2014/main" id="{5524F468-AFDE-4FA7-A336-BF521DA62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 y="0"/>
            <a:ext cx="321607" cy="1886934"/>
          </a:xfrm>
          <a:prstGeom prst="rect">
            <a:avLst/>
          </a:prstGeom>
        </p:spPr>
      </p:pic>
    </p:spTree>
    <p:extLst>
      <p:ext uri="{BB962C8B-B14F-4D97-AF65-F5344CB8AC3E}">
        <p14:creationId xmlns:p14="http://schemas.microsoft.com/office/powerpoint/2010/main" val="13658443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Presentasjon">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3732E95-11BD-4ACF-B5AD-A1CC4F0DB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0"/>
            <a:ext cx="321607" cy="1886934"/>
          </a:xfrm>
          <a:prstGeom prst="rect">
            <a:avLst/>
          </a:prstGeom>
        </p:spPr>
      </p:pic>
      <p:pic>
        <p:nvPicPr>
          <p:cNvPr id="5" name="Bilde 4">
            <a:extLst>
              <a:ext uri="{FF2B5EF4-FFF2-40B4-BE49-F238E27FC236}">
                <a16:creationId xmlns:a16="http://schemas.microsoft.com/office/drawing/2014/main" id="{A57E41EB-05AD-44D6-997C-D31E1B44F1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86860" y="1883484"/>
            <a:ext cx="7418289" cy="2786200"/>
          </a:xfrm>
          <a:prstGeom prst="rect">
            <a:avLst/>
          </a:prstGeom>
        </p:spPr>
      </p:pic>
    </p:spTree>
    <p:extLst>
      <p:ext uri="{BB962C8B-B14F-4D97-AF65-F5344CB8AC3E}">
        <p14:creationId xmlns:p14="http://schemas.microsoft.com/office/powerpoint/2010/main" val="2158558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Kapittelskille">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skjermbilde&#10;&#10;Beskrivelse som er generert med høy visshet">
            <a:extLst>
              <a:ext uri="{FF2B5EF4-FFF2-40B4-BE49-F238E27FC236}">
                <a16:creationId xmlns:a16="http://schemas.microsoft.com/office/drawing/2014/main" id="{82044551-1680-47B1-A9ED-E2CF3CEB21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2" name="Title 1"/>
          <p:cNvSpPr>
            <a:spLocks noGrp="1"/>
          </p:cNvSpPr>
          <p:nvPr>
            <p:ph type="ctrTitle"/>
          </p:nvPr>
        </p:nvSpPr>
        <p:spPr>
          <a:xfrm>
            <a:off x="1400993" y="2799923"/>
            <a:ext cx="9390019" cy="1015791"/>
          </a:xfrm>
          <a:ln>
            <a:noFill/>
          </a:ln>
        </p:spPr>
        <p:txBody>
          <a:bodyPr anchor="ctr" anchorCtr="0"/>
          <a:lstStyle>
            <a:lvl1pPr algn="ctr">
              <a:lnSpc>
                <a:spcPct val="100000"/>
              </a:lnSpc>
              <a:defRPr lang="nb-NO" sz="4501" b="1" i="0" u="none" strike="noStrike" baseline="0" smtClean="0">
                <a:latin typeface="Roboto Condensed" panose="02000000000000000000" pitchFamily="2" charset="0"/>
                <a:ea typeface="Roboto Condensed" panose="02000000000000000000" pitchFamily="2" charset="0"/>
              </a:defRPr>
            </a:lvl1pPr>
          </a:lstStyle>
          <a:p>
            <a:r>
              <a:rPr lang="nb-NO"/>
              <a:t>Klikk for å redigere tittelstil</a:t>
            </a:r>
            <a:endParaRPr lang="en-US" dirty="0"/>
          </a:p>
        </p:txBody>
      </p:sp>
      <p:pic>
        <p:nvPicPr>
          <p:cNvPr id="7" name="Bilde 6">
            <a:extLst>
              <a:ext uri="{FF2B5EF4-FFF2-40B4-BE49-F238E27FC236}">
                <a16:creationId xmlns:a16="http://schemas.microsoft.com/office/drawing/2014/main" id="{5524F468-AFDE-4FA7-A336-BF521DA62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 y="0"/>
            <a:ext cx="321607" cy="1886934"/>
          </a:xfrm>
          <a:prstGeom prst="rect">
            <a:avLst/>
          </a:prstGeom>
        </p:spPr>
      </p:pic>
    </p:spTree>
    <p:extLst>
      <p:ext uri="{BB962C8B-B14F-4D97-AF65-F5344CB8AC3E}">
        <p14:creationId xmlns:p14="http://schemas.microsoft.com/office/powerpoint/2010/main" val="7163470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a:extLst>
              <a:ext uri="{FF2B5EF4-FFF2-40B4-BE49-F238E27FC236}">
                <a16:creationId xmlns:a16="http://schemas.microsoft.com/office/drawing/2014/main" id="{276B0DE3-8AB4-4283-AAF7-C599EB450E01}"/>
              </a:ext>
            </a:extLst>
          </p:cNvPr>
          <p:cNvSpPr>
            <a:spLocks noGrp="1"/>
          </p:cNvSpPr>
          <p:nvPr>
            <p:ph sz="quarter" idx="11"/>
          </p:nvPr>
        </p:nvSpPr>
        <p:spPr>
          <a:xfrm>
            <a:off x="1219361" y="1862176"/>
            <a:ext cx="9651619" cy="3978862"/>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Tree>
    <p:extLst>
      <p:ext uri="{BB962C8B-B14F-4D97-AF65-F5344CB8AC3E}">
        <p14:creationId xmlns:p14="http://schemas.microsoft.com/office/powerpoint/2010/main" val="24317726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2" name="Title 1"/>
          <p:cNvSpPr>
            <a:spLocks noGrp="1"/>
          </p:cNvSpPr>
          <p:nvPr>
            <p:ph type="title"/>
          </p:nvPr>
        </p:nvSpPr>
        <p:spPr>
          <a:xfrm>
            <a:off x="575266" y="551048"/>
            <a:ext cx="5520737" cy="1477584"/>
          </a:xfrm>
        </p:spPr>
        <p:txBody>
          <a:bodyPr/>
          <a:lstStyle/>
          <a:p>
            <a:r>
              <a:rPr lang="nb-NO"/>
              <a:t>Klikk for å redigere tittelstil</a:t>
            </a:r>
            <a:endParaRPr lang="en-US" dirty="0"/>
          </a:p>
        </p:txBody>
      </p:sp>
      <p:sp>
        <p:nvSpPr>
          <p:cNvPr id="7" name="Plassholder for tekst 6">
            <a:extLst>
              <a:ext uri="{FF2B5EF4-FFF2-40B4-BE49-F238E27FC236}">
                <a16:creationId xmlns:a16="http://schemas.microsoft.com/office/drawing/2014/main" id="{31725901-1B6A-4C45-8DFA-5AEEA34F5553}"/>
              </a:ext>
            </a:extLst>
          </p:cNvPr>
          <p:cNvSpPr>
            <a:spLocks noGrp="1"/>
          </p:cNvSpPr>
          <p:nvPr>
            <p:ph type="body" sz="quarter" idx="13" hasCustomPrompt="1"/>
          </p:nvPr>
        </p:nvSpPr>
        <p:spPr>
          <a:xfrm>
            <a:off x="599553" y="6349159"/>
            <a:ext cx="7230416" cy="265457"/>
          </a:xfrm>
        </p:spPr>
        <p:txBody>
          <a:bodyPr>
            <a:spAutoFit/>
          </a:bodyPr>
          <a:lstStyle>
            <a:lvl1pPr marL="0" indent="0">
              <a:buNone/>
              <a:defRPr sz="750" spc="38" baseline="0">
                <a:latin typeface="+mn-lt"/>
              </a:defRPr>
            </a:lvl1pPr>
          </a:lstStyle>
          <a:p>
            <a:pPr lvl="0"/>
            <a:r>
              <a:rPr lang="nb-NO" dirty="0"/>
              <a:t>Fotokreditering</a:t>
            </a:r>
          </a:p>
        </p:txBody>
      </p:sp>
      <p:sp>
        <p:nvSpPr>
          <p:cNvPr id="3" name="Content Placeholder 2">
            <a:extLst>
              <a:ext uri="{FF2B5EF4-FFF2-40B4-BE49-F238E27FC236}">
                <a16:creationId xmlns:a16="http://schemas.microsoft.com/office/drawing/2014/main" id="{D6ACC6CF-133F-4327-B59A-5E987B55A2C5}"/>
              </a:ext>
            </a:extLst>
          </p:cNvPr>
          <p:cNvSpPr>
            <a:spLocks noGrp="1"/>
          </p:cNvSpPr>
          <p:nvPr>
            <p:ph sz="quarter" idx="14"/>
          </p:nvPr>
        </p:nvSpPr>
        <p:spPr>
          <a:xfrm>
            <a:off x="6411163" y="633486"/>
            <a:ext cx="5149887" cy="5279842"/>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8" name="Content Placeholder 7">
            <a:extLst>
              <a:ext uri="{FF2B5EF4-FFF2-40B4-BE49-F238E27FC236}">
                <a16:creationId xmlns:a16="http://schemas.microsoft.com/office/drawing/2014/main" id="{8D7D4585-68D6-4C8C-9321-1D6936FE092C}"/>
              </a:ext>
            </a:extLst>
          </p:cNvPr>
          <p:cNvSpPr>
            <a:spLocks noGrp="1"/>
          </p:cNvSpPr>
          <p:nvPr>
            <p:ph sz="quarter" idx="15"/>
          </p:nvPr>
        </p:nvSpPr>
        <p:spPr>
          <a:xfrm>
            <a:off x="575268" y="2028632"/>
            <a:ext cx="5520737" cy="3884698"/>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Tree>
    <p:extLst>
      <p:ext uri="{BB962C8B-B14F-4D97-AF65-F5344CB8AC3E}">
        <p14:creationId xmlns:p14="http://schemas.microsoft.com/office/powerpoint/2010/main" val="3488754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tel, innhold og bilde">
    <p:spTree>
      <p:nvGrpSpPr>
        <p:cNvPr id="1" name=""/>
        <p:cNvGrpSpPr/>
        <p:nvPr/>
      </p:nvGrpSpPr>
      <p:grpSpPr>
        <a:xfrm>
          <a:off x="0" y="0"/>
          <a:ext cx="0" cy="0"/>
          <a:chOff x="0" y="0"/>
          <a:chExt cx="0" cy="0"/>
        </a:xfrm>
      </p:grpSpPr>
      <p:sp>
        <p:nvSpPr>
          <p:cNvPr id="2" name="Title 1"/>
          <p:cNvSpPr>
            <a:spLocks noGrp="1"/>
          </p:cNvSpPr>
          <p:nvPr>
            <p:ph type="title"/>
          </p:nvPr>
        </p:nvSpPr>
        <p:spPr>
          <a:xfrm>
            <a:off x="575266" y="551048"/>
            <a:ext cx="5520737" cy="1477584"/>
          </a:xfrm>
        </p:spPr>
        <p:txBody>
          <a:bodyPr/>
          <a:lstStyle/>
          <a:p>
            <a:r>
              <a:rPr lang="nb-NO"/>
              <a:t>Klikk for å redigere tittelstil</a:t>
            </a:r>
            <a:endParaRPr lang="en-US" dirty="0"/>
          </a:p>
        </p:txBody>
      </p:sp>
      <p:sp>
        <p:nvSpPr>
          <p:cNvPr id="4" name="Plassholder for tekst 3">
            <a:extLst>
              <a:ext uri="{FF2B5EF4-FFF2-40B4-BE49-F238E27FC236}">
                <a16:creationId xmlns:a16="http://schemas.microsoft.com/office/drawing/2014/main" id="{C1CF5FB5-3D6B-44D1-99CC-F0E11CB94948}"/>
              </a:ext>
            </a:extLst>
          </p:cNvPr>
          <p:cNvSpPr>
            <a:spLocks noGrp="1"/>
          </p:cNvSpPr>
          <p:nvPr>
            <p:ph type="body" sz="quarter" idx="10"/>
          </p:nvPr>
        </p:nvSpPr>
        <p:spPr>
          <a:xfrm>
            <a:off x="575268" y="2028638"/>
            <a:ext cx="5520737" cy="3884697"/>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Plassholder for bilde 5">
            <a:extLst>
              <a:ext uri="{FF2B5EF4-FFF2-40B4-BE49-F238E27FC236}">
                <a16:creationId xmlns:a16="http://schemas.microsoft.com/office/drawing/2014/main" id="{70F86513-61E2-4B24-BEA6-A699F2FC0ACA}"/>
              </a:ext>
            </a:extLst>
          </p:cNvPr>
          <p:cNvSpPr>
            <a:spLocks noGrp="1"/>
          </p:cNvSpPr>
          <p:nvPr>
            <p:ph type="pic" sz="quarter" idx="11"/>
          </p:nvPr>
        </p:nvSpPr>
        <p:spPr>
          <a:xfrm>
            <a:off x="6411163" y="633486"/>
            <a:ext cx="5149887" cy="5279842"/>
          </a:xfrm>
          <a:solidFill>
            <a:schemeClr val="bg1">
              <a:lumMod val="85000"/>
            </a:schemeClr>
          </a:solidFill>
        </p:spPr>
        <p:txBody>
          <a:bodyPr/>
          <a:lstStyle/>
          <a:p>
            <a:r>
              <a:rPr lang="nb-NO"/>
              <a:t>Klikk på ikonet for å legge til et bilde</a:t>
            </a:r>
          </a:p>
        </p:txBody>
      </p:sp>
      <p:sp>
        <p:nvSpPr>
          <p:cNvPr id="7" name="Plassholder for tekst 6">
            <a:extLst>
              <a:ext uri="{FF2B5EF4-FFF2-40B4-BE49-F238E27FC236}">
                <a16:creationId xmlns:a16="http://schemas.microsoft.com/office/drawing/2014/main" id="{31725901-1B6A-4C45-8DFA-5AEEA34F5553}"/>
              </a:ext>
            </a:extLst>
          </p:cNvPr>
          <p:cNvSpPr>
            <a:spLocks noGrp="1"/>
          </p:cNvSpPr>
          <p:nvPr>
            <p:ph type="body" sz="quarter" idx="13" hasCustomPrompt="1"/>
          </p:nvPr>
        </p:nvSpPr>
        <p:spPr>
          <a:xfrm>
            <a:off x="599553" y="6349159"/>
            <a:ext cx="7230416" cy="265457"/>
          </a:xfrm>
        </p:spPr>
        <p:txBody>
          <a:bodyPr>
            <a:spAutoFit/>
          </a:bodyPr>
          <a:lstStyle>
            <a:lvl1pPr marL="0" indent="0">
              <a:buNone/>
              <a:defRPr sz="750" spc="38" baseline="0">
                <a:latin typeface="+mn-lt"/>
              </a:defRPr>
            </a:lvl1pPr>
          </a:lstStyle>
          <a:p>
            <a:pPr lvl="0"/>
            <a:r>
              <a:rPr lang="nb-NO" dirty="0"/>
              <a:t>Fotokreditering</a:t>
            </a:r>
          </a:p>
        </p:txBody>
      </p:sp>
    </p:spTree>
    <p:extLst>
      <p:ext uri="{BB962C8B-B14F-4D97-AF65-F5344CB8AC3E}">
        <p14:creationId xmlns:p14="http://schemas.microsoft.com/office/powerpoint/2010/main" val="1020828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killeside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8" name="Plassholder for tekst 12">
            <a:extLst>
              <a:ext uri="{FF2B5EF4-FFF2-40B4-BE49-F238E27FC236}">
                <a16:creationId xmlns:a16="http://schemas.microsoft.com/office/drawing/2014/main" id="{A2BDBFD9-16A2-48B2-B6FA-D1CFE7584D32}"/>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nb-NO" smtClean="0"/>
              <a:t>Klikk for å redigere tekststiler i malen</a:t>
            </a:r>
          </a:p>
        </p:txBody>
      </p:sp>
      <p:sp>
        <p:nvSpPr>
          <p:cNvPr id="9" name="Plassholder for tekst 15">
            <a:extLst>
              <a:ext uri="{FF2B5EF4-FFF2-40B4-BE49-F238E27FC236}">
                <a16:creationId xmlns:a16="http://schemas.microsoft.com/office/drawing/2014/main" id="{20587365-12BA-4302-94BB-74C8FB61AB2A}"/>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nb-NO" smtClean="0"/>
              <a:t>Klikk for å redigere tekststiler i malen</a:t>
            </a:r>
          </a:p>
        </p:txBody>
      </p:sp>
    </p:spTree>
    <p:extLst>
      <p:ext uri="{BB962C8B-B14F-4D97-AF65-F5344CB8AC3E}">
        <p14:creationId xmlns:p14="http://schemas.microsoft.com/office/powerpoint/2010/main" val="14580371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tel og to valgfrie elemen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263" y="551048"/>
            <a:ext cx="10985784" cy="784958"/>
          </a:xfrm>
        </p:spPr>
        <p:txBody>
          <a:bodyPr/>
          <a:lstStyle>
            <a:lvl1pPr>
              <a:defRPr/>
            </a:lvl1pPr>
          </a:lstStyle>
          <a:p>
            <a:r>
              <a:rPr lang="nb-NO"/>
              <a:t>Klikk for å redigere tittelstil</a:t>
            </a:r>
            <a:endParaRPr lang="en-US" dirty="0"/>
          </a:p>
        </p:txBody>
      </p:sp>
      <p:sp>
        <p:nvSpPr>
          <p:cNvPr id="7" name="Plassholder for tekst 6">
            <a:extLst>
              <a:ext uri="{FF2B5EF4-FFF2-40B4-BE49-F238E27FC236}">
                <a16:creationId xmlns:a16="http://schemas.microsoft.com/office/drawing/2014/main" id="{09D88CB4-C128-4C0D-85AC-05363983D89D}"/>
              </a:ext>
            </a:extLst>
          </p:cNvPr>
          <p:cNvSpPr>
            <a:spLocks noGrp="1"/>
          </p:cNvSpPr>
          <p:nvPr>
            <p:ph type="body" sz="quarter" idx="13" hasCustomPrompt="1"/>
          </p:nvPr>
        </p:nvSpPr>
        <p:spPr>
          <a:xfrm>
            <a:off x="600153" y="6349159"/>
            <a:ext cx="7230416" cy="265457"/>
          </a:xfrm>
        </p:spPr>
        <p:txBody>
          <a:bodyPr>
            <a:spAutoFit/>
          </a:bodyPr>
          <a:lstStyle>
            <a:lvl1pPr marL="0" indent="0">
              <a:buNone/>
              <a:defRPr sz="750" spc="38" baseline="0">
                <a:latin typeface="+mn-lt"/>
              </a:defRPr>
            </a:lvl1pPr>
          </a:lstStyle>
          <a:p>
            <a:pPr lvl="0"/>
            <a:r>
              <a:rPr lang="nb-NO" dirty="0"/>
              <a:t>Fotokreditering</a:t>
            </a:r>
          </a:p>
        </p:txBody>
      </p:sp>
      <p:sp>
        <p:nvSpPr>
          <p:cNvPr id="3" name="Content Placeholder 2">
            <a:extLst>
              <a:ext uri="{FF2B5EF4-FFF2-40B4-BE49-F238E27FC236}">
                <a16:creationId xmlns:a16="http://schemas.microsoft.com/office/drawing/2014/main" id="{98C09D97-491E-4B44-B31E-075E94ECFD50}"/>
              </a:ext>
            </a:extLst>
          </p:cNvPr>
          <p:cNvSpPr>
            <a:spLocks noGrp="1"/>
          </p:cNvSpPr>
          <p:nvPr>
            <p:ph sz="quarter" idx="14"/>
          </p:nvPr>
        </p:nvSpPr>
        <p:spPr>
          <a:xfrm>
            <a:off x="657157" y="1809966"/>
            <a:ext cx="5149887" cy="4103369"/>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Content Placeholder 3">
            <a:extLst>
              <a:ext uri="{FF2B5EF4-FFF2-40B4-BE49-F238E27FC236}">
                <a16:creationId xmlns:a16="http://schemas.microsoft.com/office/drawing/2014/main" id="{AF3B0EA0-EE56-4BC2-9A97-1C7D7797FA56}"/>
              </a:ext>
            </a:extLst>
          </p:cNvPr>
          <p:cNvSpPr>
            <a:spLocks noGrp="1"/>
          </p:cNvSpPr>
          <p:nvPr>
            <p:ph sz="quarter" idx="15"/>
          </p:nvPr>
        </p:nvSpPr>
        <p:spPr>
          <a:xfrm>
            <a:off x="6411163" y="1809966"/>
            <a:ext cx="5149887" cy="4103369"/>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Tree>
    <p:extLst>
      <p:ext uri="{BB962C8B-B14F-4D97-AF65-F5344CB8AC3E}">
        <p14:creationId xmlns:p14="http://schemas.microsoft.com/office/powerpoint/2010/main" val="14331499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tel og to bil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263" y="551048"/>
            <a:ext cx="10985784" cy="784958"/>
          </a:xfrm>
        </p:spPr>
        <p:txBody>
          <a:bodyPr/>
          <a:lstStyle/>
          <a:p>
            <a:r>
              <a:rPr lang="nb-NO"/>
              <a:t>Klikk for å redigere tittelstil</a:t>
            </a:r>
            <a:endParaRPr lang="en-US" dirty="0"/>
          </a:p>
        </p:txBody>
      </p:sp>
      <p:sp>
        <p:nvSpPr>
          <p:cNvPr id="6" name="Plassholder for bilde 5">
            <a:extLst>
              <a:ext uri="{FF2B5EF4-FFF2-40B4-BE49-F238E27FC236}">
                <a16:creationId xmlns:a16="http://schemas.microsoft.com/office/drawing/2014/main" id="{70F86513-61E2-4B24-BEA6-A699F2FC0ACA}"/>
              </a:ext>
            </a:extLst>
          </p:cNvPr>
          <p:cNvSpPr>
            <a:spLocks noGrp="1"/>
          </p:cNvSpPr>
          <p:nvPr>
            <p:ph type="pic" sz="quarter" idx="11"/>
          </p:nvPr>
        </p:nvSpPr>
        <p:spPr>
          <a:xfrm>
            <a:off x="6411163" y="1809959"/>
            <a:ext cx="5149887" cy="4103369"/>
          </a:xfrm>
          <a:solidFill>
            <a:schemeClr val="bg1">
              <a:lumMod val="85000"/>
            </a:schemeClr>
          </a:solidFill>
        </p:spPr>
        <p:txBody>
          <a:bodyPr/>
          <a:lstStyle/>
          <a:p>
            <a:r>
              <a:rPr lang="nb-NO"/>
              <a:t>Klikk på ikonet for å legge til et bilde</a:t>
            </a:r>
          </a:p>
        </p:txBody>
      </p:sp>
      <p:sp>
        <p:nvSpPr>
          <p:cNvPr id="5" name="Plassholder for bilde 5">
            <a:extLst>
              <a:ext uri="{FF2B5EF4-FFF2-40B4-BE49-F238E27FC236}">
                <a16:creationId xmlns:a16="http://schemas.microsoft.com/office/drawing/2014/main" id="{B9099586-714C-4DE3-816E-CD6982F9B3F3}"/>
              </a:ext>
            </a:extLst>
          </p:cNvPr>
          <p:cNvSpPr>
            <a:spLocks noGrp="1"/>
          </p:cNvSpPr>
          <p:nvPr>
            <p:ph type="pic" sz="quarter" idx="12"/>
          </p:nvPr>
        </p:nvSpPr>
        <p:spPr>
          <a:xfrm>
            <a:off x="657157" y="1809959"/>
            <a:ext cx="5149887" cy="4103369"/>
          </a:xfrm>
          <a:solidFill>
            <a:schemeClr val="bg1">
              <a:lumMod val="85000"/>
            </a:schemeClr>
          </a:solidFill>
        </p:spPr>
        <p:txBody>
          <a:bodyPr/>
          <a:lstStyle/>
          <a:p>
            <a:r>
              <a:rPr lang="nb-NO"/>
              <a:t>Klikk på ikonet for å legge til et bilde</a:t>
            </a:r>
          </a:p>
        </p:txBody>
      </p:sp>
      <p:sp>
        <p:nvSpPr>
          <p:cNvPr id="7" name="Plassholder for tekst 6">
            <a:extLst>
              <a:ext uri="{FF2B5EF4-FFF2-40B4-BE49-F238E27FC236}">
                <a16:creationId xmlns:a16="http://schemas.microsoft.com/office/drawing/2014/main" id="{09D88CB4-C128-4C0D-85AC-05363983D89D}"/>
              </a:ext>
            </a:extLst>
          </p:cNvPr>
          <p:cNvSpPr>
            <a:spLocks noGrp="1"/>
          </p:cNvSpPr>
          <p:nvPr>
            <p:ph type="body" sz="quarter" idx="13" hasCustomPrompt="1"/>
          </p:nvPr>
        </p:nvSpPr>
        <p:spPr>
          <a:xfrm>
            <a:off x="600153" y="6349159"/>
            <a:ext cx="7230416" cy="265457"/>
          </a:xfrm>
        </p:spPr>
        <p:txBody>
          <a:bodyPr>
            <a:spAutoFit/>
          </a:bodyPr>
          <a:lstStyle>
            <a:lvl1pPr marL="0" indent="0">
              <a:buNone/>
              <a:defRPr sz="750" spc="38" baseline="0">
                <a:latin typeface="+mn-lt"/>
              </a:defRPr>
            </a:lvl1pPr>
          </a:lstStyle>
          <a:p>
            <a:pPr lvl="0"/>
            <a:r>
              <a:rPr lang="nb-NO" dirty="0"/>
              <a:t>Fotokreditering</a:t>
            </a:r>
          </a:p>
        </p:txBody>
      </p:sp>
    </p:spTree>
    <p:extLst>
      <p:ext uri="{BB962C8B-B14F-4D97-AF65-F5344CB8AC3E}">
        <p14:creationId xmlns:p14="http://schemas.microsoft.com/office/powerpoint/2010/main" val="29757604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 valgfrie elementer">
    <p:bg>
      <p:bgPr>
        <a:solidFill>
          <a:schemeClr val="bg1"/>
        </a:solidFill>
        <a:effectLst/>
      </p:bgPr>
    </p:bg>
    <p:spTree>
      <p:nvGrpSpPr>
        <p:cNvPr id="1" name=""/>
        <p:cNvGrpSpPr/>
        <p:nvPr/>
      </p:nvGrpSpPr>
      <p:grpSpPr>
        <a:xfrm>
          <a:off x="0" y="0"/>
          <a:ext cx="0" cy="0"/>
          <a:chOff x="0" y="0"/>
          <a:chExt cx="0" cy="0"/>
        </a:xfrm>
      </p:grpSpPr>
      <p:sp>
        <p:nvSpPr>
          <p:cNvPr id="7" name="Plassholder for tekst 6">
            <a:extLst>
              <a:ext uri="{FF2B5EF4-FFF2-40B4-BE49-F238E27FC236}">
                <a16:creationId xmlns:a16="http://schemas.microsoft.com/office/drawing/2014/main" id="{09D88CB4-C128-4C0D-85AC-05363983D89D}"/>
              </a:ext>
            </a:extLst>
          </p:cNvPr>
          <p:cNvSpPr>
            <a:spLocks noGrp="1"/>
          </p:cNvSpPr>
          <p:nvPr>
            <p:ph type="body" sz="quarter" idx="13" hasCustomPrompt="1"/>
          </p:nvPr>
        </p:nvSpPr>
        <p:spPr>
          <a:xfrm>
            <a:off x="600153" y="6349159"/>
            <a:ext cx="7230416" cy="265457"/>
          </a:xfrm>
        </p:spPr>
        <p:txBody>
          <a:bodyPr>
            <a:spAutoFit/>
          </a:bodyPr>
          <a:lstStyle>
            <a:lvl1pPr marL="0" indent="0">
              <a:buNone/>
              <a:defRPr sz="750" spc="38" baseline="0">
                <a:latin typeface="+mn-lt"/>
              </a:defRPr>
            </a:lvl1pPr>
          </a:lstStyle>
          <a:p>
            <a:pPr lvl="0"/>
            <a:r>
              <a:rPr lang="nb-NO" dirty="0"/>
              <a:t>Fotokreditering</a:t>
            </a:r>
          </a:p>
        </p:txBody>
      </p:sp>
      <p:sp>
        <p:nvSpPr>
          <p:cNvPr id="2" name="Content Placeholder 1">
            <a:extLst>
              <a:ext uri="{FF2B5EF4-FFF2-40B4-BE49-F238E27FC236}">
                <a16:creationId xmlns:a16="http://schemas.microsoft.com/office/drawing/2014/main" id="{0735B047-1C6C-4BB1-9AAC-35E8860EA5ED}"/>
              </a:ext>
            </a:extLst>
          </p:cNvPr>
          <p:cNvSpPr>
            <a:spLocks noGrp="1"/>
          </p:cNvSpPr>
          <p:nvPr>
            <p:ph sz="quarter" idx="14"/>
          </p:nvPr>
        </p:nvSpPr>
        <p:spPr>
          <a:xfrm>
            <a:off x="657157" y="619504"/>
            <a:ext cx="5149887" cy="5293824"/>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3" name="Content Placeholder 2">
            <a:extLst>
              <a:ext uri="{FF2B5EF4-FFF2-40B4-BE49-F238E27FC236}">
                <a16:creationId xmlns:a16="http://schemas.microsoft.com/office/drawing/2014/main" id="{B7A7ABDC-D2D5-4A6E-B4C5-2E8F7BF4AC3F}"/>
              </a:ext>
            </a:extLst>
          </p:cNvPr>
          <p:cNvSpPr>
            <a:spLocks noGrp="1"/>
          </p:cNvSpPr>
          <p:nvPr>
            <p:ph sz="quarter" idx="15"/>
          </p:nvPr>
        </p:nvSpPr>
        <p:spPr>
          <a:xfrm>
            <a:off x="6411163" y="619504"/>
            <a:ext cx="5149887" cy="5293824"/>
          </a:xfrm>
          <a:prstGeom prst="rect">
            <a:avLst/>
          </a:prstGeom>
        </p:spPr>
        <p:txBody>
          <a:bodyPr lIns="91440" tIns="45720" rIns="91440" bIns="4572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Tree>
    <p:extLst>
      <p:ext uri="{BB962C8B-B14F-4D97-AF65-F5344CB8AC3E}">
        <p14:creationId xmlns:p14="http://schemas.microsoft.com/office/powerpoint/2010/main" val="354159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bilder">
    <p:bg>
      <p:bgPr>
        <a:solidFill>
          <a:schemeClr val="bg1"/>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70F86513-61E2-4B24-BEA6-A699F2FC0ACA}"/>
              </a:ext>
            </a:extLst>
          </p:cNvPr>
          <p:cNvSpPr>
            <a:spLocks noGrp="1"/>
          </p:cNvSpPr>
          <p:nvPr>
            <p:ph type="pic" sz="quarter" idx="11"/>
          </p:nvPr>
        </p:nvSpPr>
        <p:spPr>
          <a:xfrm>
            <a:off x="6411163" y="619504"/>
            <a:ext cx="5149887" cy="5293824"/>
          </a:xfrm>
          <a:solidFill>
            <a:schemeClr val="bg1">
              <a:lumMod val="85000"/>
            </a:schemeClr>
          </a:solidFill>
        </p:spPr>
        <p:txBody>
          <a:bodyPr/>
          <a:lstStyle/>
          <a:p>
            <a:r>
              <a:rPr lang="nb-NO"/>
              <a:t>Klikk på ikonet for å legge til et bilde</a:t>
            </a:r>
          </a:p>
        </p:txBody>
      </p:sp>
      <p:sp>
        <p:nvSpPr>
          <p:cNvPr id="5" name="Plassholder for bilde 5">
            <a:extLst>
              <a:ext uri="{FF2B5EF4-FFF2-40B4-BE49-F238E27FC236}">
                <a16:creationId xmlns:a16="http://schemas.microsoft.com/office/drawing/2014/main" id="{B9099586-714C-4DE3-816E-CD6982F9B3F3}"/>
              </a:ext>
            </a:extLst>
          </p:cNvPr>
          <p:cNvSpPr>
            <a:spLocks noGrp="1"/>
          </p:cNvSpPr>
          <p:nvPr>
            <p:ph type="pic" sz="quarter" idx="12"/>
          </p:nvPr>
        </p:nvSpPr>
        <p:spPr>
          <a:xfrm>
            <a:off x="657157" y="619504"/>
            <a:ext cx="5149887" cy="5293824"/>
          </a:xfrm>
          <a:solidFill>
            <a:schemeClr val="bg1">
              <a:lumMod val="85000"/>
            </a:schemeClr>
          </a:solidFill>
        </p:spPr>
        <p:txBody>
          <a:bodyPr/>
          <a:lstStyle/>
          <a:p>
            <a:r>
              <a:rPr lang="nb-NO"/>
              <a:t>Klikk på ikonet for å legge til et bilde</a:t>
            </a:r>
          </a:p>
        </p:txBody>
      </p:sp>
      <p:sp>
        <p:nvSpPr>
          <p:cNvPr id="7" name="Plassholder for tekst 6">
            <a:extLst>
              <a:ext uri="{FF2B5EF4-FFF2-40B4-BE49-F238E27FC236}">
                <a16:creationId xmlns:a16="http://schemas.microsoft.com/office/drawing/2014/main" id="{09D88CB4-C128-4C0D-85AC-05363983D89D}"/>
              </a:ext>
            </a:extLst>
          </p:cNvPr>
          <p:cNvSpPr>
            <a:spLocks noGrp="1"/>
          </p:cNvSpPr>
          <p:nvPr>
            <p:ph type="body" sz="quarter" idx="13" hasCustomPrompt="1"/>
          </p:nvPr>
        </p:nvSpPr>
        <p:spPr>
          <a:xfrm>
            <a:off x="600153" y="6349159"/>
            <a:ext cx="7230416" cy="265457"/>
          </a:xfrm>
        </p:spPr>
        <p:txBody>
          <a:bodyPr>
            <a:spAutoFit/>
          </a:bodyPr>
          <a:lstStyle>
            <a:lvl1pPr marL="0" indent="0">
              <a:buNone/>
              <a:defRPr sz="750" spc="38" baseline="0">
                <a:latin typeface="+mn-lt"/>
              </a:defRPr>
            </a:lvl1pPr>
          </a:lstStyle>
          <a:p>
            <a:pPr lvl="0"/>
            <a:r>
              <a:rPr lang="nb-NO" dirty="0"/>
              <a:t>Fotokreditering</a:t>
            </a:r>
          </a:p>
        </p:txBody>
      </p:sp>
    </p:spTree>
    <p:extLst>
      <p:ext uri="{BB962C8B-B14F-4D97-AF65-F5344CB8AC3E}">
        <p14:creationId xmlns:p14="http://schemas.microsoft.com/office/powerpoint/2010/main" val="5639324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lde (stort)">
    <p:spTree>
      <p:nvGrpSpPr>
        <p:cNvPr id="1" name=""/>
        <p:cNvGrpSpPr/>
        <p:nvPr/>
      </p:nvGrpSpPr>
      <p:grpSpPr>
        <a:xfrm>
          <a:off x="0" y="0"/>
          <a:ext cx="0" cy="0"/>
          <a:chOff x="0" y="0"/>
          <a:chExt cx="0" cy="0"/>
        </a:xfrm>
      </p:grpSpPr>
      <p:sp>
        <p:nvSpPr>
          <p:cNvPr id="10" name="Plassholder for bilde 5">
            <a:extLst>
              <a:ext uri="{FF2B5EF4-FFF2-40B4-BE49-F238E27FC236}">
                <a16:creationId xmlns:a16="http://schemas.microsoft.com/office/drawing/2014/main" id="{9C0BB095-47FF-4294-9915-4ED142AC0371}"/>
              </a:ext>
            </a:extLst>
          </p:cNvPr>
          <p:cNvSpPr>
            <a:spLocks noGrp="1"/>
          </p:cNvSpPr>
          <p:nvPr>
            <p:ph type="pic" sz="quarter" idx="12"/>
          </p:nvPr>
        </p:nvSpPr>
        <p:spPr>
          <a:xfrm>
            <a:off x="657154" y="619504"/>
            <a:ext cx="10903891" cy="5293824"/>
          </a:xfrm>
          <a:solidFill>
            <a:schemeClr val="bg1">
              <a:lumMod val="85000"/>
            </a:schemeClr>
          </a:solidFill>
        </p:spPr>
        <p:txBody>
          <a:bodyPr/>
          <a:lstStyle/>
          <a:p>
            <a:r>
              <a:rPr lang="nb-NO"/>
              <a:t>Klikk på ikonet for å legge til et bilde</a:t>
            </a:r>
          </a:p>
        </p:txBody>
      </p:sp>
      <p:sp>
        <p:nvSpPr>
          <p:cNvPr id="7" name="Plassholder for tekst 6">
            <a:extLst>
              <a:ext uri="{FF2B5EF4-FFF2-40B4-BE49-F238E27FC236}">
                <a16:creationId xmlns:a16="http://schemas.microsoft.com/office/drawing/2014/main" id="{09D88CB4-C128-4C0D-85AC-05363983D89D}"/>
              </a:ext>
            </a:extLst>
          </p:cNvPr>
          <p:cNvSpPr>
            <a:spLocks noGrp="1"/>
          </p:cNvSpPr>
          <p:nvPr>
            <p:ph type="body" sz="quarter" idx="13" hasCustomPrompt="1"/>
          </p:nvPr>
        </p:nvSpPr>
        <p:spPr>
          <a:xfrm>
            <a:off x="600153" y="6349159"/>
            <a:ext cx="7230416" cy="265457"/>
          </a:xfrm>
        </p:spPr>
        <p:txBody>
          <a:bodyPr>
            <a:spAutoFit/>
          </a:bodyPr>
          <a:lstStyle>
            <a:lvl1pPr marL="0" indent="0">
              <a:buNone/>
              <a:defRPr sz="750" spc="38" baseline="0">
                <a:latin typeface="+mn-lt"/>
              </a:defRPr>
            </a:lvl1pPr>
          </a:lstStyle>
          <a:p>
            <a:pPr lvl="0"/>
            <a:r>
              <a:rPr lang="nb-NO" dirty="0"/>
              <a:t>Fotokreditering</a:t>
            </a:r>
          </a:p>
        </p:txBody>
      </p:sp>
      <p:sp>
        <p:nvSpPr>
          <p:cNvPr id="3" name="Plassholder for tekst 2">
            <a:extLst>
              <a:ext uri="{FF2B5EF4-FFF2-40B4-BE49-F238E27FC236}">
                <a16:creationId xmlns:a16="http://schemas.microsoft.com/office/drawing/2014/main" id="{BFD3FCA3-4503-49E6-83F2-4DF49013A49B}"/>
              </a:ext>
            </a:extLst>
          </p:cNvPr>
          <p:cNvSpPr>
            <a:spLocks noGrp="1"/>
          </p:cNvSpPr>
          <p:nvPr>
            <p:ph type="body" sz="quarter" idx="14"/>
          </p:nvPr>
        </p:nvSpPr>
        <p:spPr>
          <a:xfrm>
            <a:off x="988991" y="3781605"/>
            <a:ext cx="4856516" cy="1816654"/>
          </a:xfrm>
          <a:solidFill>
            <a:schemeClr val="bg1">
              <a:alpha val="90000"/>
            </a:schemeClr>
          </a:solidFill>
        </p:spPr>
        <p:txBody>
          <a:bodyPr lIns="648000" rIns="648000" anchor="ctr" anchorCtr="0"/>
          <a:lstStyle>
            <a:lvl1pPr marL="0" indent="0" algn="ctr">
              <a:buNone/>
              <a:defRPr/>
            </a:lvl1pPr>
          </a:lstStyle>
          <a:p>
            <a:pPr lvl="0"/>
            <a:r>
              <a:rPr lang="nb-NO"/>
              <a:t>Rediger tekststiler i malen</a:t>
            </a:r>
          </a:p>
        </p:txBody>
      </p:sp>
    </p:spTree>
    <p:extLst>
      <p:ext uri="{BB962C8B-B14F-4D97-AF65-F5344CB8AC3E}">
        <p14:creationId xmlns:p14="http://schemas.microsoft.com/office/powerpoint/2010/main" val="23779213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Tree>
    <p:extLst>
      <p:ext uri="{BB962C8B-B14F-4D97-AF65-F5344CB8AC3E}">
        <p14:creationId xmlns:p14="http://schemas.microsoft.com/office/powerpoint/2010/main" val="11268493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4566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Avslutning">
    <p:bg>
      <p:bgPr>
        <a:solidFill>
          <a:schemeClr val="bg1"/>
        </a:solidFill>
        <a:effectLst/>
      </p:bgPr>
    </p:bg>
    <p:spTree>
      <p:nvGrpSpPr>
        <p:cNvPr id="1" name=""/>
        <p:cNvGrpSpPr/>
        <p:nvPr/>
      </p:nvGrpSpPr>
      <p:grpSpPr>
        <a:xfrm>
          <a:off x="0" y="0"/>
          <a:ext cx="0" cy="0"/>
          <a:chOff x="0" y="0"/>
          <a:chExt cx="0" cy="0"/>
        </a:xfrm>
      </p:grpSpPr>
      <p:pic>
        <p:nvPicPr>
          <p:cNvPr id="5" name="Bilde 4" descr="Et bilde som inneholder tekst, visittkort&#10;&#10;Beskrivelse som er generert med høy visshet">
            <a:extLst>
              <a:ext uri="{FF2B5EF4-FFF2-40B4-BE49-F238E27FC236}">
                <a16:creationId xmlns:a16="http://schemas.microsoft.com/office/drawing/2014/main" id="{71D9FA1D-1518-42B9-8374-CF47B97095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Tree>
    <p:extLst>
      <p:ext uri="{BB962C8B-B14F-4D97-AF65-F5344CB8AC3E}">
        <p14:creationId xmlns:p14="http://schemas.microsoft.com/office/powerpoint/2010/main" val="33685405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E88A6D6C-CFF0-4949-80A9-A32F4E52074C}" type="datetimeFigureOut">
              <a:rPr lang="nb-NO" smtClean="0">
                <a:solidFill>
                  <a:prstClr val="black"/>
                </a:solidFill>
              </a:rPr>
              <a:pPr/>
              <a:t>13.11.2019</a:t>
            </a:fld>
            <a:endParaRPr lang="nb-NO">
              <a:solidFill>
                <a:prstClr val="black"/>
              </a:solidFill>
            </a:endParaRPr>
          </a:p>
        </p:txBody>
      </p:sp>
      <p:sp>
        <p:nvSpPr>
          <p:cNvPr id="5" name="Plassholder for bunntekst 4"/>
          <p:cNvSpPr>
            <a:spLocks noGrp="1"/>
          </p:cNvSpPr>
          <p:nvPr>
            <p:ph type="ftr" sz="quarter" idx="11"/>
          </p:nvPr>
        </p:nvSpPr>
        <p:spPr/>
        <p:txBody>
          <a:body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p>
            <a:fld id="{F2EBF59E-5CD9-4C5A-BB1D-1BE0E66CE049}"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30434936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180000"/>
            <a:ext cx="12192000" cy="1304784"/>
          </a:xfrm>
        </p:spPr>
        <p:txBody>
          <a:bodyPr lIns="432000" rIns="432000" anchor="ctr" anchorCtr="0">
            <a:noAutofit/>
          </a:bodyPr>
          <a:lstStyle>
            <a:lvl1pPr algn="l">
              <a:defRPr sz="3000" b="0" baseline="0">
                <a:solidFill>
                  <a:schemeClr val="tx2"/>
                </a:solidFill>
                <a:latin typeface="Oswald" panose="02000503000000000000" pitchFamily="2" charset="0"/>
              </a:defRPr>
            </a:lvl1pPr>
          </a:lstStyle>
          <a:p>
            <a:r>
              <a:rPr lang="nb-NO" dirty="0"/>
              <a:t>Klikk for å redigere tittelstil som kan gå over to linjer</a:t>
            </a:r>
          </a:p>
        </p:txBody>
      </p:sp>
      <p:sp>
        <p:nvSpPr>
          <p:cNvPr id="5" name="Plassholder for bunntekst 4"/>
          <p:cNvSpPr>
            <a:spLocks noGrp="1"/>
          </p:cNvSpPr>
          <p:nvPr>
            <p:ph type="ftr" sz="quarter" idx="11"/>
          </p:nvPr>
        </p:nvSpPr>
        <p:spPr>
          <a:xfrm>
            <a:off x="7440000" y="6381328"/>
            <a:ext cx="4320480" cy="360000"/>
          </a:xfrm>
        </p:spPr>
        <p:txBody>
          <a:bodyPr/>
          <a:lstStyle>
            <a:lvl1pPr algn="r">
              <a:defRPr>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nb-NO">
              <a:solidFill>
                <a:prstClr val="black"/>
              </a:solidFill>
            </a:endParaRPr>
          </a:p>
        </p:txBody>
      </p:sp>
      <p:sp>
        <p:nvSpPr>
          <p:cNvPr id="6" name="Plassholder for lysbildenummer 5"/>
          <p:cNvSpPr>
            <a:spLocks noGrp="1"/>
          </p:cNvSpPr>
          <p:nvPr>
            <p:ph type="sldNum" sz="quarter" idx="12"/>
          </p:nvPr>
        </p:nvSpPr>
        <p:spPr>
          <a:xfrm>
            <a:off x="5424000" y="6381328"/>
            <a:ext cx="1440000" cy="360000"/>
          </a:xfrm>
        </p:spPr>
        <p:txBody>
          <a:bodyPr/>
          <a:lstStyle>
            <a:lvl1pPr algn="ctr">
              <a:defRPr>
                <a:latin typeface="Open Sans Light" panose="020B0306030504020204" pitchFamily="34" charset="0"/>
                <a:ea typeface="Open Sans Light" panose="020B0306030504020204" pitchFamily="34" charset="0"/>
                <a:cs typeface="Open Sans Light" panose="020B0306030504020204" pitchFamily="34" charset="0"/>
              </a:defRPr>
            </a:lvl1pPr>
          </a:lstStyle>
          <a:p>
            <a:fld id="{11623251-EE32-4CBF-AD53-D522594F4345}" type="slidenum">
              <a:rPr lang="nb-NO" smtClean="0">
                <a:solidFill>
                  <a:prstClr val="black"/>
                </a:solidFill>
              </a:rPr>
              <a:pPr/>
              <a:t>‹#›</a:t>
            </a:fld>
            <a:endParaRPr lang="nb-NO">
              <a:solidFill>
                <a:prstClr val="black"/>
              </a:solidFill>
            </a:endParaRPr>
          </a:p>
        </p:txBody>
      </p:sp>
      <p:sp>
        <p:nvSpPr>
          <p:cNvPr id="4" name="Plassholder for tekst 3"/>
          <p:cNvSpPr>
            <a:spLocks noGrp="1"/>
          </p:cNvSpPr>
          <p:nvPr>
            <p:ph type="body" sz="quarter" idx="13"/>
          </p:nvPr>
        </p:nvSpPr>
        <p:spPr>
          <a:xfrm>
            <a:off x="0" y="1530000"/>
            <a:ext cx="12192000" cy="4572000"/>
          </a:xfrm>
        </p:spPr>
        <p:txBody>
          <a:body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1723661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 og innhold lys brun bakgrunn">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01CC69B-9FD8-427A-82DE-123472262D0A}"/>
              </a:ext>
            </a:extLst>
          </p:cNvPr>
          <p:cNvSpPr/>
          <p:nvPr userDrawn="1"/>
        </p:nvSpPr>
        <p:spPr>
          <a:xfrm>
            <a:off x="291674" y="291670"/>
            <a:ext cx="11611163" cy="6276311"/>
          </a:xfrm>
          <a:prstGeom prst="rect">
            <a:avLst/>
          </a:prstGeom>
          <a:solidFill>
            <a:srgbClr val="EF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Title 1"/>
          <p:cNvSpPr>
            <a:spLocks noGrp="1"/>
          </p:cNvSpPr>
          <p:nvPr>
            <p:ph type="title"/>
          </p:nvPr>
        </p:nvSpPr>
        <p:spPr>
          <a:xfrm>
            <a:off x="1015459" y="718428"/>
            <a:ext cx="10515600" cy="644097"/>
          </a:xfrm>
        </p:spPr>
        <p:txBody>
          <a:bodyPr>
            <a:spAutoFit/>
          </a:bodyPr>
          <a:lstStyle>
            <a:lvl1pPr>
              <a:defRPr/>
            </a:lvl1pPr>
          </a:lstStyle>
          <a:p>
            <a:r>
              <a:rPr lang="nb-NO" smtClean="0"/>
              <a:t>Klikk for å redigere tittelstil</a:t>
            </a:r>
            <a:endParaRPr lang="en-US" dirty="0"/>
          </a:p>
        </p:txBody>
      </p:sp>
      <p:sp>
        <p:nvSpPr>
          <p:cNvPr id="8" name="Plassholder for tekst 7">
            <a:extLst>
              <a:ext uri="{FF2B5EF4-FFF2-40B4-BE49-F238E27FC236}">
                <a16:creationId xmlns:a16="http://schemas.microsoft.com/office/drawing/2014/main" id="{CD5B7968-9160-4F95-9A28-7FEC1B18BF11}"/>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smtClean="0"/>
              <a:t>Klikk for å redigere tekststiler i malen</a:t>
            </a:r>
          </a:p>
        </p:txBody>
      </p:sp>
      <p:sp>
        <p:nvSpPr>
          <p:cNvPr id="9" name="Plassholder for tekst 3">
            <a:extLst>
              <a:ext uri="{FF2B5EF4-FFF2-40B4-BE49-F238E27FC236}">
                <a16:creationId xmlns:a16="http://schemas.microsoft.com/office/drawing/2014/main" id="{988337F4-0EAE-4190-9837-17391DC08EA1}"/>
              </a:ext>
            </a:extLst>
          </p:cNvPr>
          <p:cNvSpPr>
            <a:spLocks noGrp="1"/>
          </p:cNvSpPr>
          <p:nvPr>
            <p:ph type="body" sz="quarter" idx="13"/>
          </p:nvPr>
        </p:nvSpPr>
        <p:spPr>
          <a:xfrm>
            <a:off x="1015459" y="2177396"/>
            <a:ext cx="10515600" cy="3641147"/>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14328271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tel (hvit og blå)">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256" y="801101"/>
            <a:ext cx="2565064" cy="335280"/>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18058" y="743493"/>
            <a:ext cx="5052399" cy="5053595"/>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257" y="1740238"/>
            <a:ext cx="5334744" cy="1592743"/>
          </a:xfrm>
        </p:spPr>
        <p:txBody>
          <a:bodyPr wrap="square" anchor="t" anchorCtr="0">
            <a:normAutofit/>
          </a:bodyPr>
          <a:lstStyle>
            <a:lvl1pPr algn="l">
              <a:lnSpc>
                <a:spcPct val="90000"/>
              </a:lnSpc>
              <a:defRPr sz="5798">
                <a:solidFill>
                  <a:srgbClr val="202020"/>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257" y="3733006"/>
            <a:ext cx="5330378" cy="315471"/>
          </a:xfrm>
        </p:spPr>
        <p:txBody>
          <a:bodyPr wrap="square">
            <a:normAutofit/>
          </a:bodyPr>
          <a:lstStyle>
            <a:lvl1pPr marL="0" indent="0" algn="l">
              <a:buNone/>
              <a:defRPr sz="2099">
                <a:solidFill>
                  <a:srgbClr val="202020"/>
                </a:solidFill>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257" y="5248508"/>
            <a:ext cx="5330378" cy="215443"/>
          </a:xfrm>
        </p:spPr>
        <p:txBody>
          <a:bodyPr wrap="square">
            <a:normAutofit/>
          </a:bodyPr>
          <a:lstStyle>
            <a:lvl1pPr marL="0" indent="0">
              <a:buNone/>
              <a:defRPr sz="1400">
                <a:solidFill>
                  <a:srgbClr val="202020"/>
                </a:solidFill>
              </a:defRPr>
            </a:lvl1pPr>
          </a:lstStyle>
          <a:p>
            <a:pPr lvl="0"/>
            <a:r>
              <a:rPr lang="nb-NO" noProof="0" dirty="0"/>
              <a:t>Navn Etternavn, stillingstittel Helsedirektoratet</a:t>
            </a:r>
          </a:p>
        </p:txBody>
      </p:sp>
      <p:sp>
        <p:nvSpPr>
          <p:cNvPr id="17" name="Rektangel 16">
            <a:extLst>
              <a:ext uri="{FF2B5EF4-FFF2-40B4-BE49-F238E27FC236}">
                <a16:creationId xmlns:a16="http://schemas.microsoft.com/office/drawing/2014/main" id="{4C6D8785-5A5E-418E-A3EF-EB3ED901F279}"/>
              </a:ext>
            </a:extLst>
          </p:cNvPr>
          <p:cNvSpPr/>
          <p:nvPr userDrawn="1"/>
        </p:nvSpPr>
        <p:spPr>
          <a:xfrm>
            <a:off x="761257" y="3458233"/>
            <a:ext cx="5334744" cy="7201"/>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7" tIns="22859" rIns="45717" bIns="22859" numCol="1" spcCol="0" rtlCol="0" fromWordArt="0" anchor="ctr" anchorCtr="0" forceAA="0" compatLnSpc="1">
            <a:prstTxWarp prst="textNoShape">
              <a:avLst/>
            </a:prstTxWarp>
            <a:noAutofit/>
          </a:bodyPr>
          <a:lstStyle/>
          <a:p>
            <a:pPr algn="ctr"/>
            <a:endParaRPr lang="nb-NO" sz="900"/>
          </a:p>
        </p:txBody>
      </p:sp>
    </p:spTree>
    <p:extLst>
      <p:ext uri="{BB962C8B-B14F-4D97-AF65-F5344CB8AC3E}">
        <p14:creationId xmlns:p14="http://schemas.microsoft.com/office/powerpoint/2010/main" val="25790169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tel (hvit og grønn)">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256" y="801101"/>
            <a:ext cx="2565064" cy="335280"/>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618058" y="743493"/>
            <a:ext cx="5052399" cy="5053595"/>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257" y="1740238"/>
            <a:ext cx="5334744" cy="1592743"/>
          </a:xfrm>
        </p:spPr>
        <p:txBody>
          <a:bodyPr wrap="square" anchor="t" anchorCtr="0">
            <a:normAutofit/>
          </a:bodyPr>
          <a:lstStyle>
            <a:lvl1pPr algn="l">
              <a:lnSpc>
                <a:spcPct val="90000"/>
              </a:lnSpc>
              <a:defRPr sz="5798">
                <a:solidFill>
                  <a:srgbClr val="202020"/>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257" y="3733006"/>
            <a:ext cx="5330378" cy="315471"/>
          </a:xfrm>
        </p:spPr>
        <p:txBody>
          <a:bodyPr wrap="square">
            <a:normAutofit/>
          </a:bodyPr>
          <a:lstStyle>
            <a:lvl1pPr marL="0" indent="0" algn="l">
              <a:buNone/>
              <a:defRPr sz="2099">
                <a:solidFill>
                  <a:srgbClr val="202020"/>
                </a:solidFill>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257" y="5248508"/>
            <a:ext cx="5330378" cy="215443"/>
          </a:xfrm>
        </p:spPr>
        <p:txBody>
          <a:bodyPr wrap="square">
            <a:normAutofit/>
          </a:bodyPr>
          <a:lstStyle>
            <a:lvl1pPr marL="0" indent="0">
              <a:buNone/>
              <a:defRPr sz="1400">
                <a:solidFill>
                  <a:srgbClr val="202020"/>
                </a:solidFill>
              </a:defRPr>
            </a:lvl1pPr>
          </a:lstStyle>
          <a:p>
            <a:pPr lvl="0"/>
            <a:r>
              <a:rPr lang="nb-NO" noProof="0" dirty="0"/>
              <a:t>Navn Etternavn, stillingstittel Helsedirektoratet</a:t>
            </a:r>
          </a:p>
        </p:txBody>
      </p:sp>
      <p:sp>
        <p:nvSpPr>
          <p:cNvPr id="9" name="Rektangel 8">
            <a:extLst>
              <a:ext uri="{FF2B5EF4-FFF2-40B4-BE49-F238E27FC236}">
                <a16:creationId xmlns:a16="http://schemas.microsoft.com/office/drawing/2014/main" id="{D11DE7D1-8C9D-4D67-939F-CB5E940EBE45}"/>
              </a:ext>
            </a:extLst>
          </p:cNvPr>
          <p:cNvSpPr/>
          <p:nvPr userDrawn="1"/>
        </p:nvSpPr>
        <p:spPr>
          <a:xfrm>
            <a:off x="761257" y="3458233"/>
            <a:ext cx="5334744" cy="7201"/>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7" tIns="22859" rIns="45717" bIns="22859" numCol="1" spcCol="0" rtlCol="0" fromWordArt="0" anchor="ctr" anchorCtr="0" forceAA="0" compatLnSpc="1">
            <a:prstTxWarp prst="textNoShape">
              <a:avLst/>
            </a:prstTxWarp>
            <a:noAutofit/>
          </a:bodyPr>
          <a:lstStyle/>
          <a:p>
            <a:pPr algn="ctr"/>
            <a:endParaRPr lang="nb-NO" sz="900"/>
          </a:p>
        </p:txBody>
      </p:sp>
    </p:spTree>
    <p:extLst>
      <p:ext uri="{BB962C8B-B14F-4D97-AF65-F5344CB8AC3E}">
        <p14:creationId xmlns:p14="http://schemas.microsoft.com/office/powerpoint/2010/main" val="17825021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tel (mørk blå)">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B6E0B6F-F123-4914-BBE9-0E2AF05653C9}"/>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256" y="801101"/>
            <a:ext cx="2565064" cy="335280"/>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18058" y="743493"/>
            <a:ext cx="5052399" cy="5053595"/>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257" y="1740238"/>
            <a:ext cx="5334744" cy="1592743"/>
          </a:xfrm>
        </p:spPr>
        <p:txBody>
          <a:bodyPr wrap="square" anchor="t" anchorCtr="0">
            <a:normAutofit/>
          </a:bodyPr>
          <a:lstStyle>
            <a:lvl1pPr algn="l">
              <a:lnSpc>
                <a:spcPct val="90000"/>
              </a:lnSpc>
              <a:defRPr sz="5798">
                <a:solidFill>
                  <a:schemeClr val="bg1"/>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257" y="3733006"/>
            <a:ext cx="5330378" cy="315471"/>
          </a:xfrm>
        </p:spPr>
        <p:txBody>
          <a:bodyPr wrap="square">
            <a:normAutofit/>
          </a:bodyPr>
          <a:lstStyle>
            <a:lvl1pPr marL="0" indent="0" algn="l">
              <a:buNone/>
              <a:defRPr sz="2099">
                <a:solidFill>
                  <a:schemeClr val="bg1"/>
                </a:solidFill>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257" y="5248508"/>
            <a:ext cx="5330378" cy="215443"/>
          </a:xfrm>
        </p:spPr>
        <p:txBody>
          <a:bodyPr wrap="square">
            <a:normAutofit/>
          </a:bodyPr>
          <a:lstStyle>
            <a:lvl1pPr marL="0" indent="0">
              <a:buNone/>
              <a:defRPr sz="1400">
                <a:solidFill>
                  <a:schemeClr val="bg1"/>
                </a:solidFill>
              </a:defRPr>
            </a:lvl1pPr>
          </a:lstStyle>
          <a:p>
            <a:pPr lvl="0"/>
            <a:r>
              <a:rPr lang="nb-NO" noProof="0" dirty="0"/>
              <a:t>Navn Etternavn, stillingstittel Helsedirektoratet</a:t>
            </a:r>
          </a:p>
        </p:txBody>
      </p:sp>
      <p:sp>
        <p:nvSpPr>
          <p:cNvPr id="9" name="Rektangel 8">
            <a:extLst>
              <a:ext uri="{FF2B5EF4-FFF2-40B4-BE49-F238E27FC236}">
                <a16:creationId xmlns:a16="http://schemas.microsoft.com/office/drawing/2014/main" id="{DB41CECB-54C1-4DFF-88AC-5417CD54C13B}"/>
              </a:ext>
            </a:extLst>
          </p:cNvPr>
          <p:cNvSpPr/>
          <p:nvPr userDrawn="1"/>
        </p:nvSpPr>
        <p:spPr>
          <a:xfrm>
            <a:off x="761257" y="3458233"/>
            <a:ext cx="5334744" cy="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7" tIns="22859" rIns="45717" bIns="22859" numCol="1" spcCol="0" rtlCol="0" fromWordArt="0" anchor="ctr" anchorCtr="0" forceAA="0" compatLnSpc="1">
            <a:prstTxWarp prst="textNoShape">
              <a:avLst/>
            </a:prstTxWarp>
            <a:noAutofit/>
          </a:bodyPr>
          <a:lstStyle/>
          <a:p>
            <a:pPr algn="ctr"/>
            <a:endParaRPr lang="nb-NO" sz="900"/>
          </a:p>
        </p:txBody>
      </p:sp>
    </p:spTree>
    <p:extLst>
      <p:ext uri="{BB962C8B-B14F-4D97-AF65-F5344CB8AC3E}">
        <p14:creationId xmlns:p14="http://schemas.microsoft.com/office/powerpoint/2010/main" val="35206870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tel (grønn)">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B6E0B6F-F123-4914-BBE9-0E2AF05653C9}"/>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256" y="801101"/>
            <a:ext cx="2565064" cy="335280"/>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18058" y="743493"/>
            <a:ext cx="5052399" cy="5053595"/>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257" y="1740238"/>
            <a:ext cx="5334744" cy="1592743"/>
          </a:xfrm>
        </p:spPr>
        <p:txBody>
          <a:bodyPr wrap="square" anchor="t" anchorCtr="0">
            <a:normAutofit/>
          </a:bodyPr>
          <a:lstStyle>
            <a:lvl1pPr algn="l">
              <a:lnSpc>
                <a:spcPct val="90000"/>
              </a:lnSpc>
              <a:defRPr sz="5798">
                <a:solidFill>
                  <a:schemeClr val="bg1"/>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257" y="3733006"/>
            <a:ext cx="5330378" cy="315471"/>
          </a:xfrm>
        </p:spPr>
        <p:txBody>
          <a:bodyPr wrap="square">
            <a:normAutofit/>
          </a:bodyPr>
          <a:lstStyle>
            <a:lvl1pPr marL="0" indent="0" algn="l">
              <a:buNone/>
              <a:defRPr sz="2099">
                <a:solidFill>
                  <a:schemeClr val="bg1"/>
                </a:solidFill>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257" y="5248508"/>
            <a:ext cx="5330378" cy="215443"/>
          </a:xfrm>
        </p:spPr>
        <p:txBody>
          <a:bodyPr wrap="square">
            <a:normAutofit/>
          </a:bodyPr>
          <a:lstStyle>
            <a:lvl1pPr marL="0" indent="0">
              <a:buNone/>
              <a:defRPr sz="1400">
                <a:solidFill>
                  <a:schemeClr val="bg1"/>
                </a:solidFill>
              </a:defRPr>
            </a:lvl1pPr>
          </a:lstStyle>
          <a:p>
            <a:pPr lvl="0"/>
            <a:r>
              <a:rPr lang="nb-NO" noProof="0" dirty="0"/>
              <a:t>Navn Etternavn, stillingstittel Helsedirektoratet</a:t>
            </a:r>
          </a:p>
        </p:txBody>
      </p:sp>
      <p:sp>
        <p:nvSpPr>
          <p:cNvPr id="9" name="Rektangel 8">
            <a:extLst>
              <a:ext uri="{FF2B5EF4-FFF2-40B4-BE49-F238E27FC236}">
                <a16:creationId xmlns:a16="http://schemas.microsoft.com/office/drawing/2014/main" id="{A42AE60F-ED9B-4EAC-A6F5-7B46A39B9711}"/>
              </a:ext>
            </a:extLst>
          </p:cNvPr>
          <p:cNvSpPr/>
          <p:nvPr userDrawn="1"/>
        </p:nvSpPr>
        <p:spPr>
          <a:xfrm>
            <a:off x="761257" y="3458233"/>
            <a:ext cx="5334744" cy="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7" tIns="22859" rIns="45717" bIns="22859" numCol="1" spcCol="0" rtlCol="0" fromWordArt="0" anchor="ctr" anchorCtr="0" forceAA="0" compatLnSpc="1">
            <a:prstTxWarp prst="textNoShape">
              <a:avLst/>
            </a:prstTxWarp>
            <a:noAutofit/>
          </a:bodyPr>
          <a:lstStyle/>
          <a:p>
            <a:pPr algn="ctr"/>
            <a:endParaRPr lang="nb-NO" sz="900"/>
          </a:p>
        </p:txBody>
      </p:sp>
    </p:spTree>
    <p:extLst>
      <p:ext uri="{BB962C8B-B14F-4D97-AF65-F5344CB8AC3E}">
        <p14:creationId xmlns:p14="http://schemas.microsoft.com/office/powerpoint/2010/main" val="30590986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tel (lill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B6E0B6F-F123-4914-BBE9-0E2AF05653C9}"/>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dirty="0">
              <a:solidFill>
                <a:schemeClr val="bg1"/>
              </a:solidFill>
            </a:endParaRP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256" y="801101"/>
            <a:ext cx="2565064" cy="335280"/>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18058" y="743493"/>
            <a:ext cx="5052399" cy="5053595"/>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257" y="1740238"/>
            <a:ext cx="5334744" cy="1592743"/>
          </a:xfrm>
        </p:spPr>
        <p:txBody>
          <a:bodyPr wrap="square" anchor="t" anchorCtr="0">
            <a:normAutofit/>
          </a:bodyPr>
          <a:lstStyle>
            <a:lvl1pPr algn="l">
              <a:lnSpc>
                <a:spcPct val="90000"/>
              </a:lnSpc>
              <a:defRPr sz="5798">
                <a:solidFill>
                  <a:schemeClr val="bg1"/>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257" y="3733006"/>
            <a:ext cx="5330378" cy="315471"/>
          </a:xfrm>
        </p:spPr>
        <p:txBody>
          <a:bodyPr wrap="square">
            <a:normAutofit/>
          </a:bodyPr>
          <a:lstStyle>
            <a:lvl1pPr marL="0" indent="0" algn="l">
              <a:buNone/>
              <a:defRPr sz="2099">
                <a:solidFill>
                  <a:schemeClr val="bg1"/>
                </a:solidFill>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257" y="5248508"/>
            <a:ext cx="5330378" cy="215443"/>
          </a:xfrm>
        </p:spPr>
        <p:txBody>
          <a:bodyPr wrap="square">
            <a:normAutofit/>
          </a:bodyPr>
          <a:lstStyle>
            <a:lvl1pPr marL="0" indent="0">
              <a:buNone/>
              <a:defRPr sz="1400">
                <a:solidFill>
                  <a:schemeClr val="bg1"/>
                </a:solidFill>
              </a:defRPr>
            </a:lvl1pPr>
          </a:lstStyle>
          <a:p>
            <a:pPr lvl="0"/>
            <a:r>
              <a:rPr lang="nb-NO" noProof="0" dirty="0"/>
              <a:t>Navn Etternavn, stillingstittel Helsedirektoratet</a:t>
            </a:r>
          </a:p>
        </p:txBody>
      </p:sp>
      <p:sp>
        <p:nvSpPr>
          <p:cNvPr id="5" name="Rektangel 4">
            <a:extLst>
              <a:ext uri="{FF2B5EF4-FFF2-40B4-BE49-F238E27FC236}">
                <a16:creationId xmlns:a16="http://schemas.microsoft.com/office/drawing/2014/main" id="{32EBB68E-D81F-4673-92C0-1797C8A4D118}"/>
              </a:ext>
            </a:extLst>
          </p:cNvPr>
          <p:cNvSpPr/>
          <p:nvPr userDrawn="1"/>
        </p:nvSpPr>
        <p:spPr>
          <a:xfrm>
            <a:off x="761257" y="3458233"/>
            <a:ext cx="5334744" cy="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7" tIns="22859" rIns="45717" bIns="22859" numCol="1" spcCol="0" rtlCol="0" fromWordArt="0" anchor="ctr" anchorCtr="0" forceAA="0" compatLnSpc="1">
            <a:prstTxWarp prst="textNoShape">
              <a:avLst/>
            </a:prstTxWarp>
            <a:noAutofit/>
          </a:bodyPr>
          <a:lstStyle/>
          <a:p>
            <a:pPr algn="ctr"/>
            <a:endParaRPr lang="nb-NO" sz="900"/>
          </a:p>
        </p:txBody>
      </p:sp>
    </p:spTree>
    <p:extLst>
      <p:ext uri="{BB962C8B-B14F-4D97-AF65-F5344CB8AC3E}">
        <p14:creationId xmlns:p14="http://schemas.microsoft.com/office/powerpoint/2010/main" val="9819962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Kapittel (mørk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761256" y="1011043"/>
            <a:ext cx="10663932" cy="1592743"/>
          </a:xfrm>
        </p:spPr>
        <p:txBody>
          <a:bodyPr>
            <a:normAutofit/>
          </a:bodyPr>
          <a:lstStyle>
            <a:lvl1pPr>
              <a:lnSpc>
                <a:spcPct val="90000"/>
              </a:lnSpc>
              <a:defRPr sz="5798">
                <a:solidFill>
                  <a:schemeClr val="lt1"/>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761256" y="2736342"/>
            <a:ext cx="1719327" cy="7201"/>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7" tIns="22859" rIns="45717" bIns="22859" numCol="1" spcCol="0" rtlCol="0" fromWordArt="0" anchor="ctr" anchorCtr="0" forceAA="0" compatLnSpc="1">
            <a:prstTxWarp prst="textNoShape">
              <a:avLst/>
            </a:prstTxWarp>
            <a:noAutofit/>
          </a:bodyPr>
          <a:lstStyle/>
          <a:p>
            <a:pPr algn="ctr"/>
            <a:endParaRPr lang="nb-NO" sz="900"/>
          </a:p>
        </p:txBody>
      </p:sp>
    </p:spTree>
    <p:extLst>
      <p:ext uri="{BB962C8B-B14F-4D97-AF65-F5344CB8AC3E}">
        <p14:creationId xmlns:p14="http://schemas.microsoft.com/office/powerpoint/2010/main" val="14261232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Kapittel (lys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761256" y="1011043"/>
            <a:ext cx="10663932" cy="1592743"/>
          </a:xfrm>
        </p:spPr>
        <p:txBody>
          <a:bodyPr>
            <a:normAutofit/>
          </a:bodyPr>
          <a:lstStyle>
            <a:lvl1pPr>
              <a:lnSpc>
                <a:spcPct val="90000"/>
              </a:lnSpc>
              <a:defRPr sz="5798">
                <a:solidFill>
                  <a:schemeClr val="lt1"/>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761256" y="2736342"/>
            <a:ext cx="1719327" cy="7201"/>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7" tIns="22859" rIns="45717" bIns="22859" numCol="1" spcCol="0" rtlCol="0" fromWordArt="0" anchor="ctr" anchorCtr="0" forceAA="0" compatLnSpc="1">
            <a:prstTxWarp prst="textNoShape">
              <a:avLst/>
            </a:prstTxWarp>
            <a:noAutofit/>
          </a:bodyPr>
          <a:lstStyle/>
          <a:p>
            <a:pPr algn="ctr"/>
            <a:endParaRPr lang="nb-NO" sz="900"/>
          </a:p>
        </p:txBody>
      </p:sp>
    </p:spTree>
    <p:extLst>
      <p:ext uri="{BB962C8B-B14F-4D97-AF65-F5344CB8AC3E}">
        <p14:creationId xmlns:p14="http://schemas.microsoft.com/office/powerpoint/2010/main" val="31888514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Kapittel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rgbClr val="202020"/>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761256" y="1011043"/>
            <a:ext cx="10663932" cy="1592743"/>
          </a:xfrm>
        </p:spPr>
        <p:txBody>
          <a:bodyPr>
            <a:normAutofit/>
          </a:bodyPr>
          <a:lstStyle>
            <a:lvl1pPr>
              <a:lnSpc>
                <a:spcPct val="90000"/>
              </a:lnSpc>
              <a:defRPr sz="5798">
                <a:solidFill>
                  <a:srgbClr val="202020"/>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761256" y="2736342"/>
            <a:ext cx="1719327" cy="7201"/>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7" tIns="22859" rIns="45717" bIns="22859" numCol="1" spcCol="0" rtlCol="0" fromWordArt="0" anchor="ctr" anchorCtr="0" forceAA="0" compatLnSpc="1">
            <a:prstTxWarp prst="textNoShape">
              <a:avLst/>
            </a:prstTxWarp>
            <a:noAutofit/>
          </a:bodyPr>
          <a:lstStyle/>
          <a:p>
            <a:pPr algn="ctr"/>
            <a:endParaRPr lang="nb-NO" sz="900">
              <a:solidFill>
                <a:srgbClr val="202020"/>
              </a:solidFill>
            </a:endParaRPr>
          </a:p>
        </p:txBody>
      </p:sp>
    </p:spTree>
    <p:extLst>
      <p:ext uri="{BB962C8B-B14F-4D97-AF65-F5344CB8AC3E}">
        <p14:creationId xmlns:p14="http://schemas.microsoft.com/office/powerpoint/2010/main" val="19733438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Kapittel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761256" y="1011043"/>
            <a:ext cx="10663932" cy="1592743"/>
          </a:xfrm>
        </p:spPr>
        <p:txBody>
          <a:bodyPr>
            <a:normAutofit/>
          </a:bodyPr>
          <a:lstStyle>
            <a:lvl1pPr>
              <a:lnSpc>
                <a:spcPct val="90000"/>
              </a:lnSpc>
              <a:defRPr sz="5798">
                <a:solidFill>
                  <a:schemeClr val="lt1"/>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761256" y="2736342"/>
            <a:ext cx="1719327" cy="7201"/>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7" tIns="22859" rIns="45717" bIns="22859" numCol="1" spcCol="0" rtlCol="0" fromWordArt="0" anchor="ctr" anchorCtr="0" forceAA="0" compatLnSpc="1">
            <a:prstTxWarp prst="textNoShape">
              <a:avLst/>
            </a:prstTxWarp>
            <a:noAutofit/>
          </a:bodyPr>
          <a:lstStyle/>
          <a:p>
            <a:pPr algn="ctr"/>
            <a:endParaRPr lang="nb-NO" sz="900"/>
          </a:p>
        </p:txBody>
      </p:sp>
    </p:spTree>
    <p:extLst>
      <p:ext uri="{BB962C8B-B14F-4D97-AF65-F5344CB8AC3E}">
        <p14:creationId xmlns:p14="http://schemas.microsoft.com/office/powerpoint/2010/main" val="37225884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6054334D-F166-4327-B8E2-E81514B8D5BF}"/>
              </a:ext>
            </a:extLst>
          </p:cNvPr>
          <p:cNvSpPr>
            <a:spLocks noGrp="1"/>
          </p:cNvSpPr>
          <p:nvPr>
            <p:ph type="pic" sz="quarter" idx="11"/>
          </p:nvPr>
        </p:nvSpPr>
        <p:spPr>
          <a:xfrm>
            <a:off x="6091634" y="0"/>
            <a:ext cx="6100366" cy="6858000"/>
          </a:xfrm>
          <a:solidFill>
            <a:schemeClr val="bg2"/>
          </a:solidFill>
        </p:spPr>
        <p:txBody>
          <a:bodyPr/>
          <a:lstStyle/>
          <a:p>
            <a:r>
              <a:rPr lang="nb-NO"/>
              <a:t>Klikk på ikonet for å legge til et bilde</a:t>
            </a: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256" y="801101"/>
            <a:ext cx="2565064" cy="335280"/>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761256" y="1740238"/>
            <a:ext cx="4891530" cy="1592743"/>
          </a:xfrm>
        </p:spPr>
        <p:txBody>
          <a:bodyPr wrap="square" anchor="t" anchorCtr="0">
            <a:normAutofit/>
          </a:bodyPr>
          <a:lstStyle>
            <a:lvl1pPr algn="l">
              <a:lnSpc>
                <a:spcPct val="90000"/>
              </a:lnSpc>
              <a:defRPr sz="5798">
                <a:solidFill>
                  <a:srgbClr val="202020"/>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761258" y="3733006"/>
            <a:ext cx="4891530" cy="315471"/>
          </a:xfrm>
        </p:spPr>
        <p:txBody>
          <a:bodyPr wrap="square">
            <a:normAutofit/>
          </a:bodyPr>
          <a:lstStyle>
            <a:lvl1pPr marL="0" indent="0" algn="l">
              <a:buNone/>
              <a:defRPr sz="2099">
                <a:solidFill>
                  <a:srgbClr val="202020"/>
                </a:solidFill>
              </a:defRPr>
            </a:lvl1pPr>
            <a:lvl2pPr marL="457131" indent="0" algn="ctr">
              <a:buNone/>
              <a:defRPr sz="1999"/>
            </a:lvl2pPr>
            <a:lvl3pPr marL="914263" indent="0" algn="ctr">
              <a:buNone/>
              <a:defRPr sz="1799"/>
            </a:lvl3pPr>
            <a:lvl4pPr marL="1371394" indent="0" algn="ctr">
              <a:buNone/>
              <a:defRPr sz="1600"/>
            </a:lvl4pPr>
            <a:lvl5pPr marL="1828525" indent="0" algn="ctr">
              <a:buNone/>
              <a:defRPr sz="1600"/>
            </a:lvl5pPr>
            <a:lvl6pPr marL="2285657"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761257" y="5248508"/>
            <a:ext cx="4891530" cy="215443"/>
          </a:xfrm>
        </p:spPr>
        <p:txBody>
          <a:bodyPr wrap="square">
            <a:normAutofit/>
          </a:bodyPr>
          <a:lstStyle>
            <a:lvl1pPr marL="0" indent="0">
              <a:buNone/>
              <a:defRPr sz="1400">
                <a:solidFill>
                  <a:srgbClr val="202020"/>
                </a:solidFill>
              </a:defRPr>
            </a:lvl1pPr>
          </a:lstStyle>
          <a:p>
            <a:pPr lvl="0"/>
            <a:r>
              <a:rPr lang="nb-NO" noProof="0" dirty="0"/>
              <a:t>Navn Etternavn, stillingstittel Helsedirektoratet</a:t>
            </a:r>
          </a:p>
        </p:txBody>
      </p:sp>
      <p:sp>
        <p:nvSpPr>
          <p:cNvPr id="17" name="Rektangel 16">
            <a:extLst>
              <a:ext uri="{FF2B5EF4-FFF2-40B4-BE49-F238E27FC236}">
                <a16:creationId xmlns:a16="http://schemas.microsoft.com/office/drawing/2014/main" id="{4C6D8785-5A5E-418E-A3EF-EB3ED901F279}"/>
              </a:ext>
            </a:extLst>
          </p:cNvPr>
          <p:cNvSpPr/>
          <p:nvPr userDrawn="1"/>
        </p:nvSpPr>
        <p:spPr>
          <a:xfrm>
            <a:off x="761256" y="3458233"/>
            <a:ext cx="4891530" cy="7201"/>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7" tIns="22859" rIns="45717" bIns="22859" numCol="1" spcCol="0" rtlCol="0" fromWordArt="0" anchor="ctr" anchorCtr="0" forceAA="0" compatLnSpc="1">
            <a:prstTxWarp prst="textNoShape">
              <a:avLst/>
            </a:prstTxWarp>
            <a:noAutofit/>
          </a:bodyPr>
          <a:lstStyle/>
          <a:p>
            <a:pPr algn="ctr"/>
            <a:endParaRPr lang="nb-NO" sz="900"/>
          </a:p>
        </p:txBody>
      </p:sp>
    </p:spTree>
    <p:extLst>
      <p:ext uri="{BB962C8B-B14F-4D97-AF65-F5344CB8AC3E}">
        <p14:creationId xmlns:p14="http://schemas.microsoft.com/office/powerpoint/2010/main" val="3572387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6109BC7-6B2B-455F-AAF6-F2D02D73C756}"/>
              </a:ext>
            </a:extLst>
          </p:cNvPr>
          <p:cNvSpPr>
            <a:spLocks noGrp="1"/>
          </p:cNvSpPr>
          <p:nvPr>
            <p:ph type="title"/>
          </p:nvPr>
        </p:nvSpPr>
        <p:spPr>
          <a:xfrm>
            <a:off x="1015459" y="718428"/>
            <a:ext cx="10515600" cy="644097"/>
          </a:xfrm>
        </p:spPr>
        <p:txBody>
          <a:bodyPr>
            <a:spAutoFit/>
          </a:bodyPr>
          <a:lstStyle>
            <a:lvl1pPr>
              <a:defRPr/>
            </a:lvl1pPr>
          </a:lstStyle>
          <a:p>
            <a:r>
              <a:rPr lang="nb-NO" smtClean="0"/>
              <a:t>Klikk for å redigere tittelstil</a:t>
            </a:r>
            <a:endParaRPr lang="en-US" dirty="0"/>
          </a:p>
        </p:txBody>
      </p:sp>
      <p:sp>
        <p:nvSpPr>
          <p:cNvPr id="10" name="Plassholder for tekst 7">
            <a:extLst>
              <a:ext uri="{FF2B5EF4-FFF2-40B4-BE49-F238E27FC236}">
                <a16:creationId xmlns:a16="http://schemas.microsoft.com/office/drawing/2014/main" id="{75588BA0-191B-489B-AFF1-4ED326CF141D}"/>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nb-NO" smtClean="0"/>
              <a:t>Klikk for å redigere tekststiler i malen</a:t>
            </a:r>
          </a:p>
        </p:txBody>
      </p:sp>
      <p:sp>
        <p:nvSpPr>
          <p:cNvPr id="5" name="Plassholder for tekst 3">
            <a:extLst>
              <a:ext uri="{FF2B5EF4-FFF2-40B4-BE49-F238E27FC236}">
                <a16:creationId xmlns:a16="http://schemas.microsoft.com/office/drawing/2014/main" id="{7249BEA4-D06E-4C20-83BD-17A917A012CC}"/>
              </a:ext>
            </a:extLst>
          </p:cNvPr>
          <p:cNvSpPr>
            <a:spLocks noGrp="1"/>
          </p:cNvSpPr>
          <p:nvPr>
            <p:ph type="body" sz="quarter" idx="13"/>
          </p:nvPr>
        </p:nvSpPr>
        <p:spPr>
          <a:xfrm>
            <a:off x="1015459" y="2177396"/>
            <a:ext cx="10515600" cy="3641147"/>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2126270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odelt (mørk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1C743271-C15B-4CA5-881B-A858BFAE0CF3}"/>
              </a:ext>
            </a:extLst>
          </p:cNvPr>
          <p:cNvSpPr/>
          <p:nvPr userDrawn="1"/>
        </p:nvSpPr>
        <p:spPr>
          <a:xfrm>
            <a:off x="0" y="0"/>
            <a:ext cx="60916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sp>
        <p:nvSpPr>
          <p:cNvPr id="9" name="Plassholder for tekst 8">
            <a:extLst>
              <a:ext uri="{FF2B5EF4-FFF2-40B4-BE49-F238E27FC236}">
                <a16:creationId xmlns:a16="http://schemas.microsoft.com/office/drawing/2014/main" id="{D6126054-13B1-44E8-8DCA-D694E795B8CB}"/>
              </a:ext>
            </a:extLst>
          </p:cNvPr>
          <p:cNvSpPr>
            <a:spLocks noGrp="1"/>
          </p:cNvSpPr>
          <p:nvPr>
            <p:ph type="body" sz="quarter" idx="10" hasCustomPrompt="1"/>
          </p:nvPr>
        </p:nvSpPr>
        <p:spPr>
          <a:xfrm>
            <a:off x="6856065" y="1784703"/>
            <a:ext cx="4569123" cy="2769989"/>
          </a:xfrm>
        </p:spPr>
        <p:txBody>
          <a:bodyPr wrap="square" anchor="b" anchorCtr="0">
            <a:spAutoFit/>
          </a:bodyPr>
          <a:lstStyle>
            <a:lvl1pPr marL="0" indent="0" algn="ctr">
              <a:lnSpc>
                <a:spcPct val="90000"/>
              </a:lnSpc>
              <a:buNone/>
              <a:defRPr sz="19994"/>
            </a:lvl1pPr>
          </a:lstStyle>
          <a:p>
            <a:pPr lvl="0"/>
            <a:r>
              <a:rPr lang="nb-NO" dirty="0"/>
              <a:t>XX</a:t>
            </a:r>
          </a:p>
        </p:txBody>
      </p:sp>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hasCustomPrompt="1"/>
          </p:nvPr>
        </p:nvSpPr>
        <p:spPr>
          <a:xfrm>
            <a:off x="6861622" y="4325910"/>
            <a:ext cx="4569123" cy="526298"/>
          </a:xfrm>
        </p:spPr>
        <p:txBody>
          <a:bodyPr wrap="square" anchor="t" anchorCtr="0">
            <a:spAutoFit/>
          </a:bodyPr>
          <a:lstStyle>
            <a:lvl1pPr marL="0" indent="0" algn="ctr">
              <a:lnSpc>
                <a:spcPct val="90000"/>
              </a:lnSpc>
              <a:buNone/>
              <a:defRPr sz="3799"/>
            </a:lvl1pPr>
          </a:lstStyle>
          <a:p>
            <a:pPr lvl="0"/>
            <a:r>
              <a:rPr lang="nb-NO" dirty="0"/>
              <a:t>stikkord</a:t>
            </a:r>
          </a:p>
        </p:txBody>
      </p:sp>
      <p:sp>
        <p:nvSpPr>
          <p:cNvPr id="13" name="Plassholder for tekst 8">
            <a:extLst>
              <a:ext uri="{FF2B5EF4-FFF2-40B4-BE49-F238E27FC236}">
                <a16:creationId xmlns:a16="http://schemas.microsoft.com/office/drawing/2014/main" id="{AFD97FAE-7326-4897-8FAA-AFEF7640F32C}"/>
              </a:ext>
            </a:extLst>
          </p:cNvPr>
          <p:cNvSpPr>
            <a:spLocks noGrp="1"/>
          </p:cNvSpPr>
          <p:nvPr>
            <p:ph type="body" sz="quarter" idx="12" hasCustomPrompt="1"/>
          </p:nvPr>
        </p:nvSpPr>
        <p:spPr>
          <a:xfrm>
            <a:off x="760463" y="3417759"/>
            <a:ext cx="4569123" cy="747897"/>
          </a:xfrm>
        </p:spPr>
        <p:txBody>
          <a:bodyPr wrap="square" anchor="t" anchorCtr="0">
            <a:spAutoFit/>
          </a:bodyPr>
          <a:lstStyle>
            <a:lvl1pPr marL="0" indent="0" algn="ctr">
              <a:lnSpc>
                <a:spcPct val="90000"/>
              </a:lnSpc>
              <a:buNone/>
              <a:defRPr sz="2699">
                <a:solidFill>
                  <a:schemeClr val="bg1"/>
                </a:solidFill>
              </a:defRPr>
            </a:lvl1pPr>
          </a:lstStyle>
          <a:p>
            <a:pPr lvl="0"/>
            <a:r>
              <a:rPr lang="da-DK" dirty="0"/>
              <a:t>Tekst lorem ipsum dolor sit amet</a:t>
            </a:r>
            <a:endParaRPr lang="nb-NO" dirty="0"/>
          </a:p>
        </p:txBody>
      </p:sp>
      <p:sp>
        <p:nvSpPr>
          <p:cNvPr id="18" name="Plassholder for tekst 8">
            <a:extLst>
              <a:ext uri="{FF2B5EF4-FFF2-40B4-BE49-F238E27FC236}">
                <a16:creationId xmlns:a16="http://schemas.microsoft.com/office/drawing/2014/main" id="{8D64F2B5-3487-48B2-8043-08BC23EBC214}"/>
              </a:ext>
            </a:extLst>
          </p:cNvPr>
          <p:cNvSpPr>
            <a:spLocks noGrp="1"/>
          </p:cNvSpPr>
          <p:nvPr>
            <p:ph type="body" sz="quarter" idx="13" hasCustomPrompt="1"/>
          </p:nvPr>
        </p:nvSpPr>
        <p:spPr>
          <a:xfrm>
            <a:off x="760463" y="2782454"/>
            <a:ext cx="4569123" cy="318475"/>
          </a:xfrm>
        </p:spPr>
        <p:txBody>
          <a:bodyPr wrap="square" anchor="b" anchorCtr="0">
            <a:spAutoFit/>
          </a:bodyPr>
          <a:lstStyle>
            <a:lvl1pPr marL="0" indent="0" algn="ctr">
              <a:lnSpc>
                <a:spcPct val="90000"/>
              </a:lnSpc>
              <a:buNone/>
              <a:defRPr sz="2299" b="1" cap="all" baseline="0">
                <a:solidFill>
                  <a:schemeClr val="bg1"/>
                </a:solidFill>
              </a:defRPr>
            </a:lvl1pPr>
          </a:lstStyle>
          <a:p>
            <a:pPr lvl="0"/>
            <a:r>
              <a:rPr lang="da-DK" dirty="0"/>
              <a:t>TITTEL</a:t>
            </a:r>
            <a:endParaRPr lang="nb-NO" dirty="0"/>
          </a:p>
        </p:txBody>
      </p:sp>
    </p:spTree>
    <p:extLst>
      <p:ext uri="{BB962C8B-B14F-4D97-AF65-F5344CB8AC3E}">
        <p14:creationId xmlns:p14="http://schemas.microsoft.com/office/powerpoint/2010/main" val="12249200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ire tekster (hvit)">
    <p:spTree>
      <p:nvGrpSpPr>
        <p:cNvPr id="1" name=""/>
        <p:cNvGrpSpPr/>
        <p:nvPr/>
      </p:nvGrpSpPr>
      <p:grpSpPr>
        <a:xfrm>
          <a:off x="0" y="0"/>
          <a:ext cx="0" cy="0"/>
          <a:chOff x="0" y="0"/>
          <a:chExt cx="0" cy="0"/>
        </a:xfrm>
      </p:grpSpPr>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316728" y="2275682"/>
            <a:ext cx="2560003" cy="2404904"/>
          </a:xfrm>
        </p:spPr>
        <p:txBody>
          <a:bodyPr wrap="square" anchor="ctr" anchorCtr="0">
            <a:normAutofit/>
          </a:bodyPr>
          <a:lstStyle>
            <a:lvl1pPr marL="0" indent="0" algn="ctr">
              <a:lnSpc>
                <a:spcPct val="90000"/>
              </a:lnSpc>
              <a:buNone/>
              <a:defRPr sz="2299"/>
            </a:lvl1pPr>
          </a:lstStyle>
          <a:p>
            <a:pPr lvl="0"/>
            <a:r>
              <a:rPr lang="nb-NO"/>
              <a:t>Rediger tekststiler i malen</a:t>
            </a:r>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9823" y="950519"/>
            <a:ext cx="3375220" cy="441177"/>
          </a:xfrm>
          <a:prstGeom prst="rect">
            <a:avLst/>
          </a:prstGeom>
        </p:spPr>
      </p:pic>
      <p:cxnSp>
        <p:nvCxnSpPr>
          <p:cNvPr id="3" name="Rett linje 2">
            <a:extLst>
              <a:ext uri="{FF2B5EF4-FFF2-40B4-BE49-F238E27FC236}">
                <a16:creationId xmlns:a16="http://schemas.microsoft.com/office/drawing/2014/main" id="{EAE6D394-5212-40CF-A5C7-4EC4D8A01C3C}"/>
              </a:ext>
            </a:extLst>
          </p:cNvPr>
          <p:cNvCxnSpPr/>
          <p:nvPr userDrawn="1"/>
        </p:nvCxnSpPr>
        <p:spPr>
          <a:xfrm>
            <a:off x="3156000" y="2250282"/>
            <a:ext cx="0" cy="2430304"/>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B5CCC361-A4E2-48AA-8E30-515EB00CB0B2}"/>
              </a:ext>
            </a:extLst>
          </p:cNvPr>
          <p:cNvCxnSpPr/>
          <p:nvPr userDrawn="1"/>
        </p:nvCxnSpPr>
        <p:spPr>
          <a:xfrm>
            <a:off x="6099560" y="2250282"/>
            <a:ext cx="0" cy="2430304"/>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AA6120B1-CE31-4D51-814C-6BD1571D3DA5}"/>
              </a:ext>
            </a:extLst>
          </p:cNvPr>
          <p:cNvCxnSpPr/>
          <p:nvPr userDrawn="1"/>
        </p:nvCxnSpPr>
        <p:spPr>
          <a:xfrm>
            <a:off x="9043119" y="2250282"/>
            <a:ext cx="0" cy="2430304"/>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3347778" y="2275682"/>
            <a:ext cx="2560003" cy="2404904"/>
          </a:xfrm>
        </p:spPr>
        <p:txBody>
          <a:bodyPr wrap="square" anchor="ctr" anchorCtr="0">
            <a:normAutofit/>
          </a:bodyPr>
          <a:lstStyle>
            <a:lvl1pPr marL="0" indent="0" algn="ctr">
              <a:lnSpc>
                <a:spcPct val="90000"/>
              </a:lnSpc>
              <a:buNone/>
              <a:defRPr sz="2299"/>
            </a:lvl1pPr>
          </a:lstStyle>
          <a:p>
            <a:pPr lvl="0"/>
            <a:r>
              <a:rPr lang="nb-NO"/>
              <a:t>Rediger tekststiler i malen</a:t>
            </a:r>
          </a:p>
        </p:txBody>
      </p:sp>
      <p:sp>
        <p:nvSpPr>
          <p:cNvPr id="16" name="Plassholder for tekst 8">
            <a:extLst>
              <a:ext uri="{FF2B5EF4-FFF2-40B4-BE49-F238E27FC236}">
                <a16:creationId xmlns:a16="http://schemas.microsoft.com/office/drawing/2014/main" id="{1AF2B724-D071-47DB-BFF3-6D247B0789D5}"/>
              </a:ext>
            </a:extLst>
          </p:cNvPr>
          <p:cNvSpPr>
            <a:spLocks noGrp="1"/>
          </p:cNvSpPr>
          <p:nvPr>
            <p:ph type="body" sz="quarter" idx="13"/>
          </p:nvPr>
        </p:nvSpPr>
        <p:spPr>
          <a:xfrm>
            <a:off x="6291338" y="2275682"/>
            <a:ext cx="2560003" cy="2404904"/>
          </a:xfrm>
        </p:spPr>
        <p:txBody>
          <a:bodyPr wrap="square" anchor="ctr" anchorCtr="0">
            <a:normAutofit/>
          </a:bodyPr>
          <a:lstStyle>
            <a:lvl1pPr marL="0" indent="0" algn="ctr">
              <a:lnSpc>
                <a:spcPct val="90000"/>
              </a:lnSpc>
              <a:buNone/>
              <a:defRPr sz="2299"/>
            </a:lvl1pPr>
          </a:lstStyle>
          <a:p>
            <a:pPr lvl="0"/>
            <a:r>
              <a:rPr lang="nb-NO"/>
              <a:t>Rediger tekststiler i malen</a:t>
            </a:r>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9234897" y="2275682"/>
            <a:ext cx="2560003" cy="2404904"/>
          </a:xfrm>
        </p:spPr>
        <p:txBody>
          <a:bodyPr wrap="square" anchor="ctr" anchorCtr="0">
            <a:normAutofit/>
          </a:bodyPr>
          <a:lstStyle>
            <a:lvl1pPr marL="0" indent="0" algn="ctr">
              <a:lnSpc>
                <a:spcPct val="90000"/>
              </a:lnSpc>
              <a:buNone/>
              <a:defRPr sz="2299"/>
            </a:lvl1pPr>
          </a:lstStyle>
          <a:p>
            <a:pPr lvl="0"/>
            <a:r>
              <a:rPr lang="nb-NO"/>
              <a:t>Rediger tekststiler i malen</a:t>
            </a:r>
          </a:p>
        </p:txBody>
      </p:sp>
    </p:spTree>
    <p:extLst>
      <p:ext uri="{BB962C8B-B14F-4D97-AF65-F5344CB8AC3E}">
        <p14:creationId xmlns:p14="http://schemas.microsoft.com/office/powerpoint/2010/main" val="42136885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re tekster (hvit)">
    <p:spTree>
      <p:nvGrpSpPr>
        <p:cNvPr id="1" name=""/>
        <p:cNvGrpSpPr/>
        <p:nvPr/>
      </p:nvGrpSpPr>
      <p:grpSpPr>
        <a:xfrm>
          <a:off x="0" y="0"/>
          <a:ext cx="0" cy="0"/>
          <a:chOff x="0" y="0"/>
          <a:chExt cx="0" cy="0"/>
        </a:xfrm>
      </p:grpSpPr>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316728" y="2275682"/>
            <a:ext cx="3002990" cy="2404904"/>
          </a:xfrm>
        </p:spPr>
        <p:txBody>
          <a:bodyPr wrap="square" anchor="ctr" anchorCtr="0">
            <a:normAutofit/>
          </a:bodyPr>
          <a:lstStyle>
            <a:lvl1pPr marL="0" indent="0" algn="ctr">
              <a:lnSpc>
                <a:spcPct val="90000"/>
              </a:lnSpc>
              <a:buNone/>
              <a:defRPr sz="2299"/>
            </a:lvl1pPr>
          </a:lstStyle>
          <a:p>
            <a:pPr lvl="0"/>
            <a:r>
              <a:rPr lang="nb-NO"/>
              <a:t>Rediger tekststiler i malen</a:t>
            </a:r>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9823" y="950519"/>
            <a:ext cx="3375220" cy="441177"/>
          </a:xfrm>
          <a:prstGeom prst="rect">
            <a:avLst/>
          </a:prstGeom>
        </p:spPr>
      </p:pic>
      <p:cxnSp>
        <p:nvCxnSpPr>
          <p:cNvPr id="3" name="Rett linje 2">
            <a:extLst>
              <a:ext uri="{FF2B5EF4-FFF2-40B4-BE49-F238E27FC236}">
                <a16:creationId xmlns:a16="http://schemas.microsoft.com/office/drawing/2014/main" id="{EAE6D394-5212-40CF-A5C7-4EC4D8A01C3C}"/>
              </a:ext>
            </a:extLst>
          </p:cNvPr>
          <p:cNvCxnSpPr/>
          <p:nvPr userDrawn="1"/>
        </p:nvCxnSpPr>
        <p:spPr>
          <a:xfrm>
            <a:off x="3826603" y="2250282"/>
            <a:ext cx="0" cy="2430304"/>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AA6120B1-CE31-4D51-814C-6BD1571D3DA5}"/>
              </a:ext>
            </a:extLst>
          </p:cNvPr>
          <p:cNvCxnSpPr/>
          <p:nvPr userDrawn="1"/>
        </p:nvCxnSpPr>
        <p:spPr>
          <a:xfrm>
            <a:off x="8288689" y="2250282"/>
            <a:ext cx="0" cy="2430304"/>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4329823" y="2275682"/>
            <a:ext cx="3451981" cy="2404904"/>
          </a:xfrm>
        </p:spPr>
        <p:txBody>
          <a:bodyPr wrap="square" anchor="ctr" anchorCtr="0">
            <a:normAutofit/>
          </a:bodyPr>
          <a:lstStyle>
            <a:lvl1pPr marL="0" indent="0" algn="ctr">
              <a:lnSpc>
                <a:spcPct val="90000"/>
              </a:lnSpc>
              <a:buNone/>
              <a:defRPr sz="2299"/>
            </a:lvl1pPr>
          </a:lstStyle>
          <a:p>
            <a:pPr lvl="0"/>
            <a:r>
              <a:rPr lang="nb-NO"/>
              <a:t>Rediger tekststiler i malen</a:t>
            </a:r>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8795577" y="2275682"/>
            <a:ext cx="2999323" cy="2404904"/>
          </a:xfrm>
        </p:spPr>
        <p:txBody>
          <a:bodyPr wrap="square" anchor="ctr" anchorCtr="0">
            <a:normAutofit/>
          </a:bodyPr>
          <a:lstStyle>
            <a:lvl1pPr marL="0" indent="0" algn="ctr">
              <a:lnSpc>
                <a:spcPct val="90000"/>
              </a:lnSpc>
              <a:buNone/>
              <a:defRPr sz="2299"/>
            </a:lvl1pPr>
          </a:lstStyle>
          <a:p>
            <a:pPr lvl="0"/>
            <a:r>
              <a:rPr lang="nb-NO"/>
              <a:t>Rediger tekststiler i malen</a:t>
            </a:r>
          </a:p>
        </p:txBody>
      </p:sp>
    </p:spTree>
    <p:extLst>
      <p:ext uri="{BB962C8B-B14F-4D97-AF65-F5344CB8AC3E}">
        <p14:creationId xmlns:p14="http://schemas.microsoft.com/office/powerpoint/2010/main" val="4628927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ire tekster (mørk blå)">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A322471-DF8C-470F-90B9-E1459BDF7914}"/>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316728" y="2275682"/>
            <a:ext cx="2560003" cy="2404904"/>
          </a:xfrm>
        </p:spPr>
        <p:txBody>
          <a:bodyPr wrap="square" anchor="ctr" anchorCtr="0">
            <a:normAutofit/>
          </a:bodyPr>
          <a:lstStyle>
            <a:lvl1pPr marL="0" indent="0" algn="ctr">
              <a:lnSpc>
                <a:spcPct val="90000"/>
              </a:lnSpc>
              <a:buNone/>
              <a:defRPr sz="2299">
                <a:solidFill>
                  <a:schemeClr val="bg1"/>
                </a:solidFill>
              </a:defRPr>
            </a:lvl1pPr>
          </a:lstStyle>
          <a:p>
            <a:pPr lvl="0"/>
            <a:r>
              <a:rPr lang="nb-NO"/>
              <a:t>Rediger tekststiler i malen</a:t>
            </a:r>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9823" y="950519"/>
            <a:ext cx="3375220" cy="441176"/>
          </a:xfrm>
          <a:prstGeom prst="rect">
            <a:avLst/>
          </a:prstGeom>
        </p:spPr>
      </p:pic>
      <p:cxnSp>
        <p:nvCxnSpPr>
          <p:cNvPr id="3" name="Rett linje 2">
            <a:extLst>
              <a:ext uri="{FF2B5EF4-FFF2-40B4-BE49-F238E27FC236}">
                <a16:creationId xmlns:a16="http://schemas.microsoft.com/office/drawing/2014/main" id="{EAE6D394-5212-40CF-A5C7-4EC4D8A01C3C}"/>
              </a:ext>
            </a:extLst>
          </p:cNvPr>
          <p:cNvCxnSpPr/>
          <p:nvPr userDrawn="1"/>
        </p:nvCxnSpPr>
        <p:spPr>
          <a:xfrm>
            <a:off x="3156000" y="2250282"/>
            <a:ext cx="0" cy="24303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B5CCC361-A4E2-48AA-8E30-515EB00CB0B2}"/>
              </a:ext>
            </a:extLst>
          </p:cNvPr>
          <p:cNvCxnSpPr/>
          <p:nvPr userDrawn="1"/>
        </p:nvCxnSpPr>
        <p:spPr>
          <a:xfrm>
            <a:off x="6099560" y="2250282"/>
            <a:ext cx="0" cy="24303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AA6120B1-CE31-4D51-814C-6BD1571D3DA5}"/>
              </a:ext>
            </a:extLst>
          </p:cNvPr>
          <p:cNvCxnSpPr/>
          <p:nvPr userDrawn="1"/>
        </p:nvCxnSpPr>
        <p:spPr>
          <a:xfrm>
            <a:off x="9043119" y="2250282"/>
            <a:ext cx="0" cy="24303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3347778" y="2275682"/>
            <a:ext cx="2560003" cy="2404904"/>
          </a:xfrm>
        </p:spPr>
        <p:txBody>
          <a:bodyPr wrap="square" anchor="ctr" anchorCtr="0">
            <a:normAutofit/>
          </a:bodyPr>
          <a:lstStyle>
            <a:lvl1pPr marL="0" indent="0" algn="ctr">
              <a:lnSpc>
                <a:spcPct val="90000"/>
              </a:lnSpc>
              <a:buNone/>
              <a:defRPr sz="2299">
                <a:solidFill>
                  <a:schemeClr val="bg1"/>
                </a:solidFill>
              </a:defRPr>
            </a:lvl1pPr>
          </a:lstStyle>
          <a:p>
            <a:pPr lvl="0"/>
            <a:r>
              <a:rPr lang="nb-NO"/>
              <a:t>Rediger tekststiler i malen</a:t>
            </a:r>
          </a:p>
        </p:txBody>
      </p:sp>
      <p:sp>
        <p:nvSpPr>
          <p:cNvPr id="16" name="Plassholder for tekst 8">
            <a:extLst>
              <a:ext uri="{FF2B5EF4-FFF2-40B4-BE49-F238E27FC236}">
                <a16:creationId xmlns:a16="http://schemas.microsoft.com/office/drawing/2014/main" id="{1AF2B724-D071-47DB-BFF3-6D247B0789D5}"/>
              </a:ext>
            </a:extLst>
          </p:cNvPr>
          <p:cNvSpPr>
            <a:spLocks noGrp="1"/>
          </p:cNvSpPr>
          <p:nvPr>
            <p:ph type="body" sz="quarter" idx="13"/>
          </p:nvPr>
        </p:nvSpPr>
        <p:spPr>
          <a:xfrm>
            <a:off x="6291338" y="2275682"/>
            <a:ext cx="2560003" cy="2404904"/>
          </a:xfrm>
        </p:spPr>
        <p:txBody>
          <a:bodyPr wrap="square" anchor="ctr" anchorCtr="0">
            <a:normAutofit/>
          </a:bodyPr>
          <a:lstStyle>
            <a:lvl1pPr marL="0" indent="0" algn="ctr">
              <a:lnSpc>
                <a:spcPct val="90000"/>
              </a:lnSpc>
              <a:buNone/>
              <a:defRPr sz="2299">
                <a:solidFill>
                  <a:schemeClr val="bg1"/>
                </a:solidFill>
              </a:defRPr>
            </a:lvl1pPr>
          </a:lstStyle>
          <a:p>
            <a:pPr lvl="0"/>
            <a:r>
              <a:rPr lang="nb-NO"/>
              <a:t>Rediger tekststiler i malen</a:t>
            </a:r>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9234897" y="2275682"/>
            <a:ext cx="2560003" cy="2404904"/>
          </a:xfrm>
        </p:spPr>
        <p:txBody>
          <a:bodyPr wrap="square" anchor="ctr" anchorCtr="0">
            <a:normAutofit/>
          </a:bodyPr>
          <a:lstStyle>
            <a:lvl1pPr marL="0" indent="0" algn="ctr">
              <a:lnSpc>
                <a:spcPct val="90000"/>
              </a:lnSpc>
              <a:buNone/>
              <a:defRPr sz="2299">
                <a:solidFill>
                  <a:schemeClr val="bg1"/>
                </a:solidFill>
              </a:defRPr>
            </a:lvl1pPr>
          </a:lstStyle>
          <a:p>
            <a:pPr lvl="0"/>
            <a:r>
              <a:rPr lang="nb-NO"/>
              <a:t>Rediger tekststiler i malen</a:t>
            </a:r>
          </a:p>
        </p:txBody>
      </p:sp>
    </p:spTree>
    <p:extLst>
      <p:ext uri="{BB962C8B-B14F-4D97-AF65-F5344CB8AC3E}">
        <p14:creationId xmlns:p14="http://schemas.microsoft.com/office/powerpoint/2010/main" val="39816170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re tekster (mørk blå)">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A322471-DF8C-470F-90B9-E1459BDF7914}"/>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29823" y="950519"/>
            <a:ext cx="3375220" cy="441176"/>
          </a:xfrm>
          <a:prstGeom prst="rect">
            <a:avLst/>
          </a:prstGeom>
        </p:spPr>
      </p:pic>
      <p:sp>
        <p:nvSpPr>
          <p:cNvPr id="14" name="Plassholder for tekst 8">
            <a:extLst>
              <a:ext uri="{FF2B5EF4-FFF2-40B4-BE49-F238E27FC236}">
                <a16:creationId xmlns:a16="http://schemas.microsoft.com/office/drawing/2014/main" id="{AA5C412B-5F21-4B22-82D7-54E4FBD19B4C}"/>
              </a:ext>
            </a:extLst>
          </p:cNvPr>
          <p:cNvSpPr>
            <a:spLocks noGrp="1"/>
          </p:cNvSpPr>
          <p:nvPr>
            <p:ph type="body" sz="quarter" idx="11"/>
          </p:nvPr>
        </p:nvSpPr>
        <p:spPr>
          <a:xfrm>
            <a:off x="316728" y="2275682"/>
            <a:ext cx="3002990" cy="2404904"/>
          </a:xfrm>
        </p:spPr>
        <p:txBody>
          <a:bodyPr wrap="square" anchor="ctr" anchorCtr="0">
            <a:normAutofit/>
          </a:bodyPr>
          <a:lstStyle>
            <a:lvl1pPr marL="0" indent="0" algn="ctr">
              <a:lnSpc>
                <a:spcPct val="90000"/>
              </a:lnSpc>
              <a:buNone/>
              <a:defRPr sz="2299">
                <a:solidFill>
                  <a:schemeClr val="bg1"/>
                </a:solidFill>
              </a:defRPr>
            </a:lvl1pPr>
          </a:lstStyle>
          <a:p>
            <a:pPr lvl="0"/>
            <a:r>
              <a:rPr lang="nb-NO"/>
              <a:t>Rediger tekststiler i malen</a:t>
            </a:r>
          </a:p>
        </p:txBody>
      </p:sp>
      <p:cxnSp>
        <p:nvCxnSpPr>
          <p:cNvPr id="18" name="Rett linje 17">
            <a:extLst>
              <a:ext uri="{FF2B5EF4-FFF2-40B4-BE49-F238E27FC236}">
                <a16:creationId xmlns:a16="http://schemas.microsoft.com/office/drawing/2014/main" id="{7A7207AD-56F2-4C93-8B6C-DDDFDA4167C0}"/>
              </a:ext>
            </a:extLst>
          </p:cNvPr>
          <p:cNvCxnSpPr/>
          <p:nvPr userDrawn="1"/>
        </p:nvCxnSpPr>
        <p:spPr>
          <a:xfrm>
            <a:off x="3826603" y="2250282"/>
            <a:ext cx="0" cy="24303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92BCBA19-8465-44E2-9CE7-FDCB13A6980B}"/>
              </a:ext>
            </a:extLst>
          </p:cNvPr>
          <p:cNvCxnSpPr/>
          <p:nvPr userDrawn="1"/>
        </p:nvCxnSpPr>
        <p:spPr>
          <a:xfrm>
            <a:off x="8288689" y="2250282"/>
            <a:ext cx="0" cy="24303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Plassholder for tekst 8">
            <a:extLst>
              <a:ext uri="{FF2B5EF4-FFF2-40B4-BE49-F238E27FC236}">
                <a16:creationId xmlns:a16="http://schemas.microsoft.com/office/drawing/2014/main" id="{0169B0DB-742C-4375-B389-C2F0BE8B94B2}"/>
              </a:ext>
            </a:extLst>
          </p:cNvPr>
          <p:cNvSpPr>
            <a:spLocks noGrp="1"/>
          </p:cNvSpPr>
          <p:nvPr>
            <p:ph type="body" sz="quarter" idx="12"/>
          </p:nvPr>
        </p:nvSpPr>
        <p:spPr>
          <a:xfrm>
            <a:off x="4329823" y="2275682"/>
            <a:ext cx="3451981" cy="2404904"/>
          </a:xfrm>
        </p:spPr>
        <p:txBody>
          <a:bodyPr wrap="square" anchor="ctr" anchorCtr="0">
            <a:normAutofit/>
          </a:bodyPr>
          <a:lstStyle>
            <a:lvl1pPr marL="0" indent="0" algn="ctr">
              <a:lnSpc>
                <a:spcPct val="90000"/>
              </a:lnSpc>
              <a:buNone/>
              <a:defRPr sz="2299">
                <a:solidFill>
                  <a:schemeClr val="bg1"/>
                </a:solidFill>
              </a:defRPr>
            </a:lvl1pPr>
          </a:lstStyle>
          <a:p>
            <a:pPr lvl="0"/>
            <a:r>
              <a:rPr lang="nb-NO"/>
              <a:t>Rediger tekststiler i malen</a:t>
            </a:r>
          </a:p>
        </p:txBody>
      </p:sp>
      <p:sp>
        <p:nvSpPr>
          <p:cNvPr id="21" name="Plassholder for tekst 8">
            <a:extLst>
              <a:ext uri="{FF2B5EF4-FFF2-40B4-BE49-F238E27FC236}">
                <a16:creationId xmlns:a16="http://schemas.microsoft.com/office/drawing/2014/main" id="{3AB97FFC-F3E9-43A9-BE47-DCCC5FA379A3}"/>
              </a:ext>
            </a:extLst>
          </p:cNvPr>
          <p:cNvSpPr>
            <a:spLocks noGrp="1"/>
          </p:cNvSpPr>
          <p:nvPr>
            <p:ph type="body" sz="quarter" idx="14"/>
          </p:nvPr>
        </p:nvSpPr>
        <p:spPr>
          <a:xfrm>
            <a:off x="8795577" y="2275682"/>
            <a:ext cx="2999323" cy="2404904"/>
          </a:xfrm>
        </p:spPr>
        <p:txBody>
          <a:bodyPr wrap="square" anchor="ctr" anchorCtr="0">
            <a:normAutofit/>
          </a:bodyPr>
          <a:lstStyle>
            <a:lvl1pPr marL="0" indent="0" algn="ctr">
              <a:lnSpc>
                <a:spcPct val="90000"/>
              </a:lnSpc>
              <a:buNone/>
              <a:defRPr sz="2299">
                <a:solidFill>
                  <a:schemeClr val="bg1"/>
                </a:solidFill>
              </a:defRPr>
            </a:lvl1pPr>
          </a:lstStyle>
          <a:p>
            <a:pPr lvl="0"/>
            <a:r>
              <a:rPr lang="nb-NO"/>
              <a:t>Rediger tekststiler i malen</a:t>
            </a:r>
          </a:p>
        </p:txBody>
      </p:sp>
    </p:spTree>
    <p:extLst>
      <p:ext uri="{BB962C8B-B14F-4D97-AF65-F5344CB8AC3E}">
        <p14:creationId xmlns:p14="http://schemas.microsoft.com/office/powerpoint/2010/main" val="36625980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ire tekster og sirkel">
    <p:spTree>
      <p:nvGrpSpPr>
        <p:cNvPr id="1" name=""/>
        <p:cNvGrpSpPr/>
        <p:nvPr/>
      </p:nvGrpSpPr>
      <p:grpSpPr>
        <a:xfrm>
          <a:off x="0" y="0"/>
          <a:ext cx="0" cy="0"/>
          <a:chOff x="0" y="0"/>
          <a:chExt cx="0" cy="0"/>
        </a:xfrm>
      </p:grpSpPr>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765732" y="4414781"/>
            <a:ext cx="2286435" cy="636841"/>
          </a:xfrm>
        </p:spPr>
        <p:txBody>
          <a:bodyPr wrap="square" anchor="t" anchorCtr="0">
            <a:spAutoFit/>
          </a:bodyPr>
          <a:lstStyle>
            <a:lvl1pPr marL="0" indent="0" algn="ctr">
              <a:lnSpc>
                <a:spcPct val="90000"/>
              </a:lnSpc>
              <a:buNone/>
              <a:defRPr sz="2299"/>
            </a:lvl1pPr>
          </a:lstStyle>
          <a:p>
            <a:pPr lvl="0"/>
            <a:r>
              <a:rPr lang="nb-NO"/>
              <a:t>Rediger tekststiler i malen</a:t>
            </a:r>
          </a:p>
        </p:txBody>
      </p: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3556232" y="4414781"/>
            <a:ext cx="2286435" cy="636841"/>
          </a:xfrm>
        </p:spPr>
        <p:txBody>
          <a:bodyPr wrap="square" anchor="t" anchorCtr="0">
            <a:spAutoFit/>
          </a:bodyPr>
          <a:lstStyle>
            <a:lvl1pPr marL="0" indent="0" algn="ctr">
              <a:lnSpc>
                <a:spcPct val="90000"/>
              </a:lnSpc>
              <a:buNone/>
              <a:defRPr sz="2299"/>
            </a:lvl1pPr>
          </a:lstStyle>
          <a:p>
            <a:pPr lvl="0"/>
            <a:r>
              <a:rPr lang="nb-NO"/>
              <a:t>Rediger tekststiler i malen</a:t>
            </a:r>
          </a:p>
        </p:txBody>
      </p:sp>
      <p:sp>
        <p:nvSpPr>
          <p:cNvPr id="16" name="Plassholder for tekst 8">
            <a:extLst>
              <a:ext uri="{FF2B5EF4-FFF2-40B4-BE49-F238E27FC236}">
                <a16:creationId xmlns:a16="http://schemas.microsoft.com/office/drawing/2014/main" id="{1AF2B724-D071-47DB-BFF3-6D247B0789D5}"/>
              </a:ext>
            </a:extLst>
          </p:cNvPr>
          <p:cNvSpPr>
            <a:spLocks noGrp="1"/>
          </p:cNvSpPr>
          <p:nvPr>
            <p:ph type="body" sz="quarter" idx="13"/>
          </p:nvPr>
        </p:nvSpPr>
        <p:spPr>
          <a:xfrm>
            <a:off x="6351207" y="4414781"/>
            <a:ext cx="2286435" cy="636841"/>
          </a:xfrm>
        </p:spPr>
        <p:txBody>
          <a:bodyPr wrap="square" anchor="t" anchorCtr="0">
            <a:spAutoFit/>
          </a:bodyPr>
          <a:lstStyle>
            <a:lvl1pPr marL="0" indent="0" algn="ctr">
              <a:lnSpc>
                <a:spcPct val="90000"/>
              </a:lnSpc>
              <a:buNone/>
              <a:defRPr sz="2299"/>
            </a:lvl1pPr>
          </a:lstStyle>
          <a:p>
            <a:pPr lvl="0"/>
            <a:r>
              <a:rPr lang="nb-NO"/>
              <a:t>Rediger tekststiler i malen</a:t>
            </a:r>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9146184" y="4414781"/>
            <a:ext cx="2286435" cy="636841"/>
          </a:xfrm>
        </p:spPr>
        <p:txBody>
          <a:bodyPr wrap="square" anchor="t" anchorCtr="0">
            <a:spAutoFit/>
          </a:bodyPr>
          <a:lstStyle>
            <a:lvl1pPr marL="0" indent="0" algn="ctr">
              <a:lnSpc>
                <a:spcPct val="90000"/>
              </a:lnSpc>
              <a:buNone/>
              <a:defRPr sz="2299"/>
            </a:lvl1pPr>
          </a:lstStyle>
          <a:p>
            <a:pPr lvl="0"/>
            <a:r>
              <a:rPr lang="nb-NO"/>
              <a:t>Rediger tekststiler i malen</a:t>
            </a:r>
          </a:p>
        </p:txBody>
      </p:sp>
      <p:sp>
        <p:nvSpPr>
          <p:cNvPr id="2" name="Plassholder for dato 1">
            <a:extLst>
              <a:ext uri="{FF2B5EF4-FFF2-40B4-BE49-F238E27FC236}">
                <a16:creationId xmlns:a16="http://schemas.microsoft.com/office/drawing/2014/main" id="{24134F90-CAE2-4572-81CB-B33544D0D3DF}"/>
              </a:ext>
            </a:extLst>
          </p:cNvPr>
          <p:cNvSpPr>
            <a:spLocks noGrp="1"/>
          </p:cNvSpPr>
          <p:nvPr>
            <p:ph type="dt" sz="half" idx="15"/>
          </p:nvPr>
        </p:nvSpPr>
        <p:spPr/>
        <p:txBody>
          <a:bodyPr/>
          <a:lstStyle/>
          <a:p>
            <a:endParaRPr lang="nn-NO" dirty="0"/>
          </a:p>
        </p:txBody>
      </p:sp>
      <p:sp>
        <p:nvSpPr>
          <p:cNvPr id="4" name="Plassholder for bunntekst 3">
            <a:extLst>
              <a:ext uri="{FF2B5EF4-FFF2-40B4-BE49-F238E27FC236}">
                <a16:creationId xmlns:a16="http://schemas.microsoft.com/office/drawing/2014/main" id="{615D4FCC-4A79-42D6-A8FB-074E2B7C6261}"/>
              </a:ext>
            </a:extLst>
          </p:cNvPr>
          <p:cNvSpPr>
            <a:spLocks noGrp="1"/>
          </p:cNvSpPr>
          <p:nvPr>
            <p:ph type="ftr" sz="quarter" idx="16"/>
          </p:nvPr>
        </p:nvSpPr>
        <p:spPr/>
        <p:txBody>
          <a:bodyPr/>
          <a:lstStyle/>
          <a:p>
            <a:r>
              <a:rPr lang="nn-NO"/>
              <a:t>Helsedirektoratet</a:t>
            </a:r>
            <a:endParaRPr lang="nn-NO" dirty="0"/>
          </a:p>
        </p:txBody>
      </p:sp>
      <p:sp>
        <p:nvSpPr>
          <p:cNvPr id="5" name="Plassholder for lysbildenummer 4">
            <a:extLst>
              <a:ext uri="{FF2B5EF4-FFF2-40B4-BE49-F238E27FC236}">
                <a16:creationId xmlns:a16="http://schemas.microsoft.com/office/drawing/2014/main" id="{A3B30940-D4FB-4C25-8135-6B06CA7C69F4}"/>
              </a:ext>
            </a:extLst>
          </p:cNvPr>
          <p:cNvSpPr>
            <a:spLocks noGrp="1"/>
          </p:cNvSpPr>
          <p:nvPr>
            <p:ph type="sldNum" sz="quarter" idx="17"/>
          </p:nvPr>
        </p:nvSpPr>
        <p:spPr/>
        <p:txBody>
          <a:bodyPr/>
          <a:lstStyle/>
          <a:p>
            <a:fld id="{1670A82E-6091-4B79-BDC9-9FEC8E0D8D32}" type="slidenum">
              <a:rPr lang="nn-NO" smtClean="0"/>
              <a:pPr/>
              <a:t>‹#›</a:t>
            </a:fld>
            <a:endParaRPr lang="nn-NO"/>
          </a:p>
        </p:txBody>
      </p:sp>
      <p:cxnSp>
        <p:nvCxnSpPr>
          <p:cNvPr id="7" name="Rett linje 6">
            <a:extLst>
              <a:ext uri="{FF2B5EF4-FFF2-40B4-BE49-F238E27FC236}">
                <a16:creationId xmlns:a16="http://schemas.microsoft.com/office/drawing/2014/main" id="{66F272F2-49BC-4138-B101-3654240FAEF3}"/>
              </a:ext>
            </a:extLst>
          </p:cNvPr>
          <p:cNvCxnSpPr/>
          <p:nvPr userDrawn="1"/>
        </p:nvCxnSpPr>
        <p:spPr>
          <a:xfrm>
            <a:off x="761256" y="4063108"/>
            <a:ext cx="2286435"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9C9F7C75-6683-453A-9D1D-2ADEB0C51336}"/>
              </a:ext>
            </a:extLst>
          </p:cNvPr>
          <p:cNvCxnSpPr/>
          <p:nvPr userDrawn="1"/>
        </p:nvCxnSpPr>
        <p:spPr>
          <a:xfrm>
            <a:off x="9146183" y="4063108"/>
            <a:ext cx="2286435"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9B026ACA-3B63-455E-9059-5A3E0959017D}"/>
              </a:ext>
            </a:extLst>
          </p:cNvPr>
          <p:cNvCxnSpPr/>
          <p:nvPr userDrawn="1"/>
        </p:nvCxnSpPr>
        <p:spPr>
          <a:xfrm>
            <a:off x="3556232" y="4063108"/>
            <a:ext cx="2286435"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D119814D-25D9-4B69-A446-34776D6C5331}"/>
              </a:ext>
            </a:extLst>
          </p:cNvPr>
          <p:cNvCxnSpPr/>
          <p:nvPr userDrawn="1"/>
        </p:nvCxnSpPr>
        <p:spPr>
          <a:xfrm>
            <a:off x="6351207" y="4063108"/>
            <a:ext cx="2286435"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sp>
        <p:nvSpPr>
          <p:cNvPr id="14" name="Plassholder for tekst 13">
            <a:extLst>
              <a:ext uri="{FF2B5EF4-FFF2-40B4-BE49-F238E27FC236}">
                <a16:creationId xmlns:a16="http://schemas.microsoft.com/office/drawing/2014/main" id="{29F073FD-AF78-46F7-8EE5-6EFB6F5BBBC8}"/>
              </a:ext>
            </a:extLst>
          </p:cNvPr>
          <p:cNvSpPr>
            <a:spLocks noGrp="1"/>
          </p:cNvSpPr>
          <p:nvPr>
            <p:ph type="body" sz="quarter" idx="18" hasCustomPrompt="1"/>
          </p:nvPr>
        </p:nvSpPr>
        <p:spPr>
          <a:xfrm>
            <a:off x="5343080" y="1827229"/>
            <a:ext cx="1512986" cy="1525588"/>
          </a:xfrm>
          <a:prstGeom prst="ellipse">
            <a:avLst/>
          </a:prstGeom>
          <a:solidFill>
            <a:schemeClr val="accent1"/>
          </a:solidFill>
        </p:spPr>
        <p:txBody>
          <a:bodyPr anchor="ctr">
            <a:noAutofit/>
          </a:bodyPr>
          <a:lstStyle>
            <a:lvl1pPr marL="0" indent="0" algn="ctr">
              <a:buNone/>
              <a:defRPr sz="2999" b="1">
                <a:solidFill>
                  <a:schemeClr val="bg1"/>
                </a:solidFill>
                <a:latin typeface="Lato" panose="020F0502020204030203" pitchFamily="34" charset="0"/>
              </a:defRPr>
            </a:lvl1pPr>
            <a:lvl2pPr>
              <a:defRPr sz="2999">
                <a:solidFill>
                  <a:schemeClr val="bg1"/>
                </a:solidFill>
                <a:latin typeface="Lato" panose="020F0502020204030203" pitchFamily="34" charset="0"/>
              </a:defRPr>
            </a:lvl2pPr>
            <a:lvl3pPr>
              <a:defRPr sz="2999">
                <a:solidFill>
                  <a:schemeClr val="bg1"/>
                </a:solidFill>
                <a:latin typeface="Lato" panose="020F0502020204030203" pitchFamily="34" charset="0"/>
              </a:defRPr>
            </a:lvl3pPr>
            <a:lvl4pPr>
              <a:defRPr sz="2999">
                <a:solidFill>
                  <a:schemeClr val="bg1"/>
                </a:solidFill>
                <a:latin typeface="Lato" panose="020F0502020204030203" pitchFamily="34" charset="0"/>
              </a:defRPr>
            </a:lvl4pPr>
            <a:lvl5pPr>
              <a:defRPr sz="2999">
                <a:solidFill>
                  <a:schemeClr val="bg1"/>
                </a:solidFill>
                <a:latin typeface="Lato" panose="020F0502020204030203" pitchFamily="34" charset="0"/>
              </a:defRPr>
            </a:lvl5pPr>
          </a:lstStyle>
          <a:p>
            <a:pPr lvl="0"/>
            <a:r>
              <a:rPr lang="nb-NO" dirty="0" err="1"/>
              <a:t>Xxxx</a:t>
            </a:r>
            <a:endParaRPr lang="nb-NO" dirty="0"/>
          </a:p>
        </p:txBody>
      </p:sp>
      <p:sp>
        <p:nvSpPr>
          <p:cNvPr id="21" name="Plassholder for tekst 8">
            <a:extLst>
              <a:ext uri="{FF2B5EF4-FFF2-40B4-BE49-F238E27FC236}">
                <a16:creationId xmlns:a16="http://schemas.microsoft.com/office/drawing/2014/main" id="{A067CB03-097D-41A1-B0BF-35404A7A32BF}"/>
              </a:ext>
            </a:extLst>
          </p:cNvPr>
          <p:cNvSpPr>
            <a:spLocks noGrp="1"/>
          </p:cNvSpPr>
          <p:nvPr>
            <p:ph type="body" sz="quarter" idx="19" hasCustomPrompt="1"/>
          </p:nvPr>
        </p:nvSpPr>
        <p:spPr>
          <a:xfrm>
            <a:off x="3803104" y="993502"/>
            <a:ext cx="4592936" cy="387708"/>
          </a:xfrm>
        </p:spPr>
        <p:txBody>
          <a:bodyPr wrap="square" anchor="b" anchorCtr="0">
            <a:spAutoFit/>
          </a:bodyPr>
          <a:lstStyle>
            <a:lvl1pPr marL="0" indent="0" algn="ctr">
              <a:lnSpc>
                <a:spcPct val="90000"/>
              </a:lnSpc>
              <a:buNone/>
              <a:defRPr sz="2799" b="1"/>
            </a:lvl1pPr>
          </a:lstStyle>
          <a:p>
            <a:pPr lvl="0"/>
            <a:r>
              <a:rPr lang="nb-NO" dirty="0"/>
              <a:t>Tittel</a:t>
            </a:r>
          </a:p>
        </p:txBody>
      </p:sp>
    </p:spTree>
    <p:extLst>
      <p:ext uri="{BB962C8B-B14F-4D97-AF65-F5344CB8AC3E}">
        <p14:creationId xmlns:p14="http://schemas.microsoft.com/office/powerpoint/2010/main" val="34122022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verskrift og bilde">
    <p:spTree>
      <p:nvGrpSpPr>
        <p:cNvPr id="1" name=""/>
        <p:cNvGrpSpPr/>
        <p:nvPr/>
      </p:nvGrpSpPr>
      <p:grpSpPr>
        <a:xfrm>
          <a:off x="0" y="0"/>
          <a:ext cx="0" cy="0"/>
          <a:chOff x="0" y="0"/>
          <a:chExt cx="0" cy="0"/>
        </a:xfrm>
      </p:grpSpPr>
      <p:sp>
        <p:nvSpPr>
          <p:cNvPr id="8" name="Plassholder for bilde 4">
            <a:extLst>
              <a:ext uri="{FF2B5EF4-FFF2-40B4-BE49-F238E27FC236}">
                <a16:creationId xmlns:a16="http://schemas.microsoft.com/office/drawing/2014/main" id="{F6A0CAB9-EFB9-496B-A8E9-4361CDFB7C3B}"/>
              </a:ext>
            </a:extLst>
          </p:cNvPr>
          <p:cNvSpPr>
            <a:spLocks noGrp="1"/>
          </p:cNvSpPr>
          <p:nvPr>
            <p:ph type="pic" sz="quarter" idx="13"/>
          </p:nvPr>
        </p:nvSpPr>
        <p:spPr>
          <a:xfrm>
            <a:off x="3803104" y="0"/>
            <a:ext cx="8388896" cy="6858000"/>
          </a:xfrm>
          <a:solidFill>
            <a:schemeClr val="bg2"/>
          </a:solidFill>
        </p:spPr>
        <p:txBody>
          <a:bodyPr/>
          <a:lstStyle/>
          <a:p>
            <a:r>
              <a:rPr lang="nb-NO"/>
              <a:t>Klikk på ikonet for å legge til et bilde</a:t>
            </a:r>
          </a:p>
        </p:txBody>
      </p:sp>
      <p:sp>
        <p:nvSpPr>
          <p:cNvPr id="10" name="Tittel 14">
            <a:extLst>
              <a:ext uri="{FF2B5EF4-FFF2-40B4-BE49-F238E27FC236}">
                <a16:creationId xmlns:a16="http://schemas.microsoft.com/office/drawing/2014/main" id="{E7C3DDC3-0EE9-447E-9A99-E553652A2C34}"/>
              </a:ext>
            </a:extLst>
          </p:cNvPr>
          <p:cNvSpPr>
            <a:spLocks noGrp="1"/>
          </p:cNvSpPr>
          <p:nvPr>
            <p:ph type="title"/>
          </p:nvPr>
        </p:nvSpPr>
        <p:spPr>
          <a:xfrm>
            <a:off x="761257" y="315913"/>
            <a:ext cx="2789800" cy="1157511"/>
          </a:xfrm>
        </p:spPr>
        <p:txBody>
          <a:bodyPr anchor="t" anchorCtr="0">
            <a:normAutofit/>
          </a:bodyPr>
          <a:lstStyle>
            <a:lvl1pPr>
              <a:defRPr sz="2799">
                <a:solidFill>
                  <a:schemeClr val="tx1"/>
                </a:solidFill>
              </a:defRPr>
            </a:lvl1pPr>
          </a:lstStyle>
          <a:p>
            <a:r>
              <a:rPr lang="nb-NO"/>
              <a:t>Klikk for å redigere tittelstil</a:t>
            </a:r>
            <a:endParaRPr lang="nb-NO" dirty="0"/>
          </a:p>
        </p:txBody>
      </p:sp>
    </p:spTree>
    <p:extLst>
      <p:ext uri="{BB962C8B-B14F-4D97-AF65-F5344CB8AC3E}">
        <p14:creationId xmlns:p14="http://schemas.microsoft.com/office/powerpoint/2010/main" val="17442537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verskrift, punktliste og bilde">
    <p:spTree>
      <p:nvGrpSpPr>
        <p:cNvPr id="1" name=""/>
        <p:cNvGrpSpPr/>
        <p:nvPr/>
      </p:nvGrpSpPr>
      <p:grpSpPr>
        <a:xfrm>
          <a:off x="0" y="0"/>
          <a:ext cx="0" cy="0"/>
          <a:chOff x="0" y="0"/>
          <a:chExt cx="0" cy="0"/>
        </a:xfrm>
      </p:grpSpPr>
      <p:sp>
        <p:nvSpPr>
          <p:cNvPr id="8" name="Plassholder for bilde 4">
            <a:extLst>
              <a:ext uri="{FF2B5EF4-FFF2-40B4-BE49-F238E27FC236}">
                <a16:creationId xmlns:a16="http://schemas.microsoft.com/office/drawing/2014/main" id="{F6A0CAB9-EFB9-496B-A8E9-4361CDFB7C3B}"/>
              </a:ext>
            </a:extLst>
          </p:cNvPr>
          <p:cNvSpPr>
            <a:spLocks noGrp="1"/>
          </p:cNvSpPr>
          <p:nvPr>
            <p:ph type="pic" sz="quarter" idx="13"/>
          </p:nvPr>
        </p:nvSpPr>
        <p:spPr>
          <a:xfrm>
            <a:off x="6096000" y="0"/>
            <a:ext cx="6096000" cy="6858000"/>
          </a:xfrm>
          <a:solidFill>
            <a:schemeClr val="bg2"/>
          </a:solidFill>
        </p:spPr>
        <p:txBody>
          <a:bodyPr/>
          <a:lstStyle/>
          <a:p>
            <a:r>
              <a:rPr lang="nb-NO"/>
              <a:t>Klikk på ikonet for å legge til et bilde</a:t>
            </a:r>
          </a:p>
        </p:txBody>
      </p:sp>
      <p:sp>
        <p:nvSpPr>
          <p:cNvPr id="5" name="Plassholder for tekst 4">
            <a:extLst>
              <a:ext uri="{FF2B5EF4-FFF2-40B4-BE49-F238E27FC236}">
                <a16:creationId xmlns:a16="http://schemas.microsoft.com/office/drawing/2014/main" id="{6F2131D7-0AF4-4BA1-BBDD-FAE3CCC29414}"/>
              </a:ext>
            </a:extLst>
          </p:cNvPr>
          <p:cNvSpPr>
            <a:spLocks noGrp="1"/>
          </p:cNvSpPr>
          <p:nvPr>
            <p:ph type="body" sz="quarter" idx="14"/>
          </p:nvPr>
        </p:nvSpPr>
        <p:spPr>
          <a:xfrm>
            <a:off x="761256" y="1898773"/>
            <a:ext cx="5018597" cy="464172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Tittel 14">
            <a:extLst>
              <a:ext uri="{FF2B5EF4-FFF2-40B4-BE49-F238E27FC236}">
                <a16:creationId xmlns:a16="http://schemas.microsoft.com/office/drawing/2014/main" id="{9F425C94-8342-4509-8455-A16A59623ACA}"/>
              </a:ext>
            </a:extLst>
          </p:cNvPr>
          <p:cNvSpPr>
            <a:spLocks noGrp="1"/>
          </p:cNvSpPr>
          <p:nvPr>
            <p:ph type="title"/>
          </p:nvPr>
        </p:nvSpPr>
        <p:spPr>
          <a:xfrm>
            <a:off x="761256" y="315913"/>
            <a:ext cx="5018597" cy="1157511"/>
          </a:xfrm>
        </p:spPr>
        <p:txBody>
          <a:bodyPr/>
          <a:lstStyle/>
          <a:p>
            <a:r>
              <a:rPr lang="nb-NO"/>
              <a:t>Klikk for å redigere tittelstil</a:t>
            </a:r>
            <a:endParaRPr lang="nb-NO" dirty="0"/>
          </a:p>
        </p:txBody>
      </p:sp>
    </p:spTree>
    <p:extLst>
      <p:ext uri="{BB962C8B-B14F-4D97-AF65-F5344CB8AC3E}">
        <p14:creationId xmlns:p14="http://schemas.microsoft.com/office/powerpoint/2010/main" val="38656816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verskrift, tekst og media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0"/>
            <a:ext cx="38031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761257" y="964506"/>
            <a:ext cx="2791067" cy="846385"/>
          </a:xfrm>
        </p:spPr>
        <p:txBody>
          <a:bodyPr wrap="square" anchor="t" anchorCtr="0">
            <a:normAutofit/>
          </a:bodyPr>
          <a:lstStyle>
            <a:lvl1pPr>
              <a:lnSpc>
                <a:spcPct val="90000"/>
              </a:lnSpc>
              <a:defRPr sz="2799">
                <a:solidFill>
                  <a:schemeClr val="bg1"/>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761256" y="1898773"/>
            <a:ext cx="2791067" cy="4641728"/>
          </a:xfrm>
        </p:spPr>
        <p:txBody>
          <a:bodyPr>
            <a:normAutofit/>
          </a:bodyPr>
          <a:lstStyle>
            <a:lvl1pPr marL="0" indent="0">
              <a:buNone/>
              <a:defRPr sz="189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p:txBody>
      </p:sp>
      <p:sp>
        <p:nvSpPr>
          <p:cNvPr id="9" name="Plassholder for innhold 2">
            <a:extLst>
              <a:ext uri="{FF2B5EF4-FFF2-40B4-BE49-F238E27FC236}">
                <a16:creationId xmlns:a16="http://schemas.microsoft.com/office/drawing/2014/main" id="{A05B22E1-6EA9-4466-81F8-E4957729AA59}"/>
              </a:ext>
            </a:extLst>
          </p:cNvPr>
          <p:cNvSpPr>
            <a:spLocks noGrp="1"/>
          </p:cNvSpPr>
          <p:nvPr>
            <p:ph idx="1" hasCustomPrompt="1"/>
          </p:nvPr>
        </p:nvSpPr>
        <p:spPr>
          <a:xfrm>
            <a:off x="4153389" y="648081"/>
            <a:ext cx="7720296" cy="5031629"/>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21049744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verskrift, tekst og media  (lys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0"/>
            <a:ext cx="380310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761257" y="964506"/>
            <a:ext cx="2791067" cy="846385"/>
          </a:xfrm>
        </p:spPr>
        <p:txBody>
          <a:bodyPr wrap="square" anchor="t" anchorCtr="0">
            <a:normAutofit/>
          </a:bodyPr>
          <a:lstStyle>
            <a:lvl1pPr>
              <a:lnSpc>
                <a:spcPct val="90000"/>
              </a:lnSpc>
              <a:defRPr sz="2799">
                <a:solidFill>
                  <a:schemeClr val="bg1"/>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761256" y="1898773"/>
            <a:ext cx="2791067" cy="4641728"/>
          </a:xfrm>
        </p:spPr>
        <p:txBody>
          <a:bodyPr>
            <a:normAutofit/>
          </a:bodyPr>
          <a:lstStyle>
            <a:lvl1pPr marL="0" indent="0">
              <a:buNone/>
              <a:defRPr sz="189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p:txBody>
      </p:sp>
      <p:sp>
        <p:nvSpPr>
          <p:cNvPr id="8" name="Plassholder for innhold 2">
            <a:extLst>
              <a:ext uri="{FF2B5EF4-FFF2-40B4-BE49-F238E27FC236}">
                <a16:creationId xmlns:a16="http://schemas.microsoft.com/office/drawing/2014/main" id="{46DEDC6E-CFAF-4046-B8BF-1CE2097ED5C8}"/>
              </a:ext>
            </a:extLst>
          </p:cNvPr>
          <p:cNvSpPr>
            <a:spLocks noGrp="1"/>
          </p:cNvSpPr>
          <p:nvPr>
            <p:ph idx="1" hasCustomPrompt="1"/>
          </p:nvPr>
        </p:nvSpPr>
        <p:spPr>
          <a:xfrm>
            <a:off x="4153389" y="648081"/>
            <a:ext cx="7720296" cy="5031629"/>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1711796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15459" y="1505162"/>
            <a:ext cx="10160523" cy="4554527"/>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nb-NO" smtClean="0"/>
              <a:t>Klikk ikonet for å legge til et bilde</a:t>
            </a:r>
            <a:endParaRPr lang="en-US" dirty="0"/>
          </a:p>
        </p:txBody>
      </p:sp>
      <p:sp>
        <p:nvSpPr>
          <p:cNvPr id="7" name="Title 1">
            <a:extLst>
              <a:ext uri="{FF2B5EF4-FFF2-40B4-BE49-F238E27FC236}">
                <a16:creationId xmlns:a16="http://schemas.microsoft.com/office/drawing/2014/main" id="{AD4FCC46-56CB-4D81-8A0F-DB762CFE828D}"/>
              </a:ext>
            </a:extLst>
          </p:cNvPr>
          <p:cNvSpPr>
            <a:spLocks noGrp="1"/>
          </p:cNvSpPr>
          <p:nvPr>
            <p:ph type="title"/>
          </p:nvPr>
        </p:nvSpPr>
        <p:spPr>
          <a:xfrm>
            <a:off x="1015459" y="718428"/>
            <a:ext cx="10515600" cy="644097"/>
          </a:xfrm>
        </p:spPr>
        <p:txBody>
          <a:bodyPr>
            <a:spAutoFit/>
          </a:bodyPr>
          <a:lstStyle>
            <a:lvl1pPr>
              <a:defRPr/>
            </a:lvl1pPr>
          </a:lstStyle>
          <a:p>
            <a:r>
              <a:rPr lang="nb-NO" smtClean="0"/>
              <a:t>Klikk for å redigere tittelstil</a:t>
            </a:r>
            <a:endParaRPr lang="en-US" dirty="0"/>
          </a:p>
        </p:txBody>
      </p:sp>
    </p:spTree>
    <p:extLst>
      <p:ext uri="{BB962C8B-B14F-4D97-AF65-F5344CB8AC3E}">
        <p14:creationId xmlns:p14="http://schemas.microsoft.com/office/powerpoint/2010/main" val="30052311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verskrift, tekst og media (grø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16058"/>
            <a:ext cx="380310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761257" y="964506"/>
            <a:ext cx="2791067" cy="846385"/>
          </a:xfrm>
        </p:spPr>
        <p:txBody>
          <a:bodyPr wrap="square" anchor="t" anchorCtr="0">
            <a:normAutofit/>
          </a:bodyPr>
          <a:lstStyle>
            <a:lvl1pPr>
              <a:lnSpc>
                <a:spcPct val="90000"/>
              </a:lnSpc>
              <a:defRPr sz="2799">
                <a:solidFill>
                  <a:srgbClr val="202020"/>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761256" y="1898773"/>
            <a:ext cx="2791067" cy="4641728"/>
          </a:xfrm>
        </p:spPr>
        <p:txBody>
          <a:bodyPr>
            <a:normAutofit/>
          </a:bodyPr>
          <a:lstStyle>
            <a:lvl1pPr marL="0" indent="0">
              <a:buNone/>
              <a:defRPr sz="1899">
                <a:solidFill>
                  <a:srgbClr val="20202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p:txBody>
      </p:sp>
      <p:sp>
        <p:nvSpPr>
          <p:cNvPr id="8" name="Plassholder for innhold 2">
            <a:extLst>
              <a:ext uri="{FF2B5EF4-FFF2-40B4-BE49-F238E27FC236}">
                <a16:creationId xmlns:a16="http://schemas.microsoft.com/office/drawing/2014/main" id="{8743685A-51FE-462B-BD59-028A10C64D80}"/>
              </a:ext>
            </a:extLst>
          </p:cNvPr>
          <p:cNvSpPr>
            <a:spLocks noGrp="1"/>
          </p:cNvSpPr>
          <p:nvPr>
            <p:ph idx="1" hasCustomPrompt="1"/>
          </p:nvPr>
        </p:nvSpPr>
        <p:spPr>
          <a:xfrm>
            <a:off x="4153389" y="648081"/>
            <a:ext cx="7720296" cy="5031629"/>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42703653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verskrift, tekst og media (lill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0"/>
            <a:ext cx="380310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761257" y="964506"/>
            <a:ext cx="2791067" cy="846385"/>
          </a:xfrm>
        </p:spPr>
        <p:txBody>
          <a:bodyPr wrap="square" anchor="t" anchorCtr="0">
            <a:normAutofit/>
          </a:bodyPr>
          <a:lstStyle>
            <a:lvl1pPr>
              <a:lnSpc>
                <a:spcPct val="90000"/>
              </a:lnSpc>
              <a:defRPr sz="2799">
                <a:solidFill>
                  <a:schemeClr val="bg1"/>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761256" y="1898773"/>
            <a:ext cx="2791067" cy="4641728"/>
          </a:xfrm>
        </p:spPr>
        <p:txBody>
          <a:bodyPr>
            <a:normAutofit/>
          </a:bodyPr>
          <a:lstStyle>
            <a:lvl1pPr marL="0" indent="0">
              <a:buNone/>
              <a:defRPr sz="1899">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p:txBody>
      </p:sp>
      <p:sp>
        <p:nvSpPr>
          <p:cNvPr id="8" name="Plassholder for innhold 2">
            <a:extLst>
              <a:ext uri="{FF2B5EF4-FFF2-40B4-BE49-F238E27FC236}">
                <a16:creationId xmlns:a16="http://schemas.microsoft.com/office/drawing/2014/main" id="{83CC6A7E-3507-42DD-8E1F-91B778ECB8E1}"/>
              </a:ext>
            </a:extLst>
          </p:cNvPr>
          <p:cNvSpPr>
            <a:spLocks noGrp="1"/>
          </p:cNvSpPr>
          <p:nvPr>
            <p:ph idx="1" hasCustomPrompt="1"/>
          </p:nvPr>
        </p:nvSpPr>
        <p:spPr>
          <a:xfrm>
            <a:off x="4153389" y="648081"/>
            <a:ext cx="7720296" cy="5031629"/>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41596929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verskrift og 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AEE3ECBB-F8CD-40EB-A9AF-746A02D44FBA}"/>
              </a:ext>
            </a:extLst>
          </p:cNvPr>
          <p:cNvSpPr>
            <a:spLocks noGrp="1"/>
          </p:cNvSpPr>
          <p:nvPr>
            <p:ph type="media" sz="quarter" idx="15"/>
          </p:nvPr>
        </p:nvSpPr>
        <p:spPr>
          <a:xfrm>
            <a:off x="761256" y="1589599"/>
            <a:ext cx="11112430" cy="4635580"/>
          </a:xfrm>
          <a:solidFill>
            <a:schemeClr val="bg2"/>
          </a:solidFill>
        </p:spPr>
        <p:txBody>
          <a:bodyPr/>
          <a:lstStyle/>
          <a:p>
            <a:r>
              <a:rPr lang="nb-NO"/>
              <a:t>Klikk ikonet for å legge til media</a:t>
            </a:r>
          </a:p>
        </p:txBody>
      </p:sp>
      <p:sp>
        <p:nvSpPr>
          <p:cNvPr id="8" name="Tittel 1">
            <a:extLst>
              <a:ext uri="{FF2B5EF4-FFF2-40B4-BE49-F238E27FC236}">
                <a16:creationId xmlns:a16="http://schemas.microsoft.com/office/drawing/2014/main" id="{77C21D35-2682-4C37-9369-8B21B52A73D5}"/>
              </a:ext>
            </a:extLst>
          </p:cNvPr>
          <p:cNvSpPr>
            <a:spLocks noGrp="1"/>
          </p:cNvSpPr>
          <p:nvPr>
            <p:ph type="title"/>
          </p:nvPr>
        </p:nvSpPr>
        <p:spPr>
          <a:xfrm>
            <a:off x="761257" y="753124"/>
            <a:ext cx="6858446" cy="484748"/>
          </a:xfrm>
        </p:spPr>
        <p:txBody>
          <a:bodyPr wrap="square" anchor="t" anchorCtr="0">
            <a:spAutoFit/>
          </a:bodyPr>
          <a:lstStyle>
            <a:lvl1pPr>
              <a:lnSpc>
                <a:spcPct val="90000"/>
              </a:lnSpc>
              <a:defRPr sz="3499"/>
            </a:lvl1pPr>
          </a:lstStyle>
          <a:p>
            <a:r>
              <a:rPr lang="nb-NO"/>
              <a:t>Klikk for å redigere tittelstil</a:t>
            </a:r>
            <a:endParaRPr lang="nn-NO" dirty="0"/>
          </a:p>
        </p:txBody>
      </p:sp>
      <p:sp>
        <p:nvSpPr>
          <p:cNvPr id="9" name="Plassholder for tekst 8">
            <a:extLst>
              <a:ext uri="{FF2B5EF4-FFF2-40B4-BE49-F238E27FC236}">
                <a16:creationId xmlns:a16="http://schemas.microsoft.com/office/drawing/2014/main" id="{B9007D98-D6C3-416B-B59C-76C771F9F55D}"/>
              </a:ext>
            </a:extLst>
          </p:cNvPr>
          <p:cNvSpPr>
            <a:spLocks noGrp="1"/>
          </p:cNvSpPr>
          <p:nvPr>
            <p:ph type="body" sz="quarter" idx="11" hasCustomPrompt="1"/>
          </p:nvPr>
        </p:nvSpPr>
        <p:spPr>
          <a:xfrm>
            <a:off x="8400804" y="1012168"/>
            <a:ext cx="3472883" cy="152350"/>
          </a:xfrm>
        </p:spPr>
        <p:txBody>
          <a:bodyPr wrap="square" anchor="b" anchorCtr="0">
            <a:spAutoFit/>
          </a:bodyPr>
          <a:lstStyle>
            <a:lvl1pPr marL="0" indent="0" algn="r">
              <a:lnSpc>
                <a:spcPct val="90000"/>
              </a:lnSpc>
              <a:buNone/>
              <a:defRPr sz="1100" u="sng"/>
            </a:lvl1pPr>
          </a:lstStyle>
          <a:p>
            <a:pPr lvl="0"/>
            <a:r>
              <a:rPr lang="nb-NO" dirty="0"/>
              <a:t>Kildelenke</a:t>
            </a:r>
          </a:p>
        </p:txBody>
      </p:sp>
    </p:spTree>
    <p:extLst>
      <p:ext uri="{BB962C8B-B14F-4D97-AF65-F5344CB8AC3E}">
        <p14:creationId xmlns:p14="http://schemas.microsoft.com/office/powerpoint/2010/main" val="16958811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re bilder med overskrif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n-NO"/>
              <a:t>Helsedirektoratet</a:t>
            </a:r>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t>‹#›</a:t>
            </a:fld>
            <a:endParaRPr lang="nn-NO"/>
          </a:p>
        </p:txBody>
      </p:sp>
      <p:sp>
        <p:nvSpPr>
          <p:cNvPr id="5" name="Plassholder for bilde 4">
            <a:extLst>
              <a:ext uri="{FF2B5EF4-FFF2-40B4-BE49-F238E27FC236}">
                <a16:creationId xmlns:a16="http://schemas.microsoft.com/office/drawing/2014/main" id="{470D901B-4A09-4186-871A-0217E2347092}"/>
              </a:ext>
            </a:extLst>
          </p:cNvPr>
          <p:cNvSpPr>
            <a:spLocks noGrp="1"/>
          </p:cNvSpPr>
          <p:nvPr>
            <p:ph type="pic" sz="quarter" idx="13"/>
          </p:nvPr>
        </p:nvSpPr>
        <p:spPr>
          <a:xfrm>
            <a:off x="761257" y="1062133"/>
            <a:ext cx="3041848" cy="4005501"/>
          </a:xfrm>
          <a:solidFill>
            <a:schemeClr val="bg2"/>
          </a:solidFill>
        </p:spPr>
        <p:txBody>
          <a:bodyPr/>
          <a:lstStyle/>
          <a:p>
            <a:r>
              <a:rPr lang="nb-NO"/>
              <a:t>Klikk på ikonet for å legge til et bilde</a:t>
            </a:r>
          </a:p>
        </p:txBody>
      </p:sp>
      <p:sp>
        <p:nvSpPr>
          <p:cNvPr id="6" name="Plassholder for bilde 4">
            <a:extLst>
              <a:ext uri="{FF2B5EF4-FFF2-40B4-BE49-F238E27FC236}">
                <a16:creationId xmlns:a16="http://schemas.microsoft.com/office/drawing/2014/main" id="{6FBDA1A6-EF3F-4959-B6E4-5C465CFF92DF}"/>
              </a:ext>
            </a:extLst>
          </p:cNvPr>
          <p:cNvSpPr>
            <a:spLocks noGrp="1"/>
          </p:cNvSpPr>
          <p:nvPr>
            <p:ph type="pic" sz="quarter" idx="14"/>
          </p:nvPr>
        </p:nvSpPr>
        <p:spPr>
          <a:xfrm>
            <a:off x="8388896" y="1062133"/>
            <a:ext cx="3041848" cy="4005501"/>
          </a:xfrm>
          <a:solidFill>
            <a:schemeClr val="bg2"/>
          </a:solidFill>
        </p:spPr>
        <p:txBody>
          <a:bodyPr/>
          <a:lstStyle/>
          <a:p>
            <a:r>
              <a:rPr lang="nb-NO"/>
              <a:t>Klikk på ikonet for å legge til et bilde</a:t>
            </a:r>
            <a:endParaRPr lang="nb-NO" dirty="0"/>
          </a:p>
        </p:txBody>
      </p:sp>
      <p:sp>
        <p:nvSpPr>
          <p:cNvPr id="7" name="Plassholder for bilde 4">
            <a:extLst>
              <a:ext uri="{FF2B5EF4-FFF2-40B4-BE49-F238E27FC236}">
                <a16:creationId xmlns:a16="http://schemas.microsoft.com/office/drawing/2014/main" id="{03CEB276-EB34-4498-9E66-A492C61DFCD5}"/>
              </a:ext>
            </a:extLst>
          </p:cNvPr>
          <p:cNvSpPr>
            <a:spLocks noGrp="1"/>
          </p:cNvSpPr>
          <p:nvPr>
            <p:ph type="pic" sz="quarter" idx="15"/>
          </p:nvPr>
        </p:nvSpPr>
        <p:spPr>
          <a:xfrm>
            <a:off x="4565154" y="1062133"/>
            <a:ext cx="3041848" cy="4005501"/>
          </a:xfrm>
          <a:solidFill>
            <a:schemeClr val="bg2"/>
          </a:solidFill>
        </p:spPr>
        <p:txBody>
          <a:bodyPr/>
          <a:lstStyle/>
          <a:p>
            <a:r>
              <a:rPr lang="nb-NO"/>
              <a:t>Klikk på ikonet for å legge til et bilde</a:t>
            </a:r>
          </a:p>
        </p:txBody>
      </p:sp>
      <p:sp>
        <p:nvSpPr>
          <p:cNvPr id="11" name="Plassholder for tekst 8">
            <a:extLst>
              <a:ext uri="{FF2B5EF4-FFF2-40B4-BE49-F238E27FC236}">
                <a16:creationId xmlns:a16="http://schemas.microsoft.com/office/drawing/2014/main" id="{2EDD7D93-B865-4328-BE9A-4189D149ADAE}"/>
              </a:ext>
            </a:extLst>
          </p:cNvPr>
          <p:cNvSpPr>
            <a:spLocks noGrp="1"/>
          </p:cNvSpPr>
          <p:nvPr>
            <p:ph type="body" sz="quarter" idx="16" hasCustomPrompt="1"/>
          </p:nvPr>
        </p:nvSpPr>
        <p:spPr>
          <a:xfrm>
            <a:off x="761257" y="188570"/>
            <a:ext cx="3041848" cy="664797"/>
          </a:xfrm>
        </p:spPr>
        <p:txBody>
          <a:bodyPr wrap="square" anchor="b" anchorCtr="0">
            <a:normAutofit/>
          </a:bodyPr>
          <a:lstStyle>
            <a:lvl1pPr marL="0" indent="0" algn="l">
              <a:lnSpc>
                <a:spcPct val="90000"/>
              </a:lnSpc>
              <a:buNone/>
              <a:defRPr sz="1600" u="none"/>
            </a:lvl1pPr>
          </a:lstStyle>
          <a:p>
            <a:pPr lvl="0"/>
            <a:r>
              <a:rPr lang="nb-NO" dirty="0" err="1"/>
              <a:t>Xxxxxx</a:t>
            </a:r>
            <a:endParaRPr lang="nb-NO" dirty="0"/>
          </a:p>
        </p:txBody>
      </p:sp>
      <p:sp>
        <p:nvSpPr>
          <p:cNvPr id="13" name="Plassholder for tekst 8">
            <a:extLst>
              <a:ext uri="{FF2B5EF4-FFF2-40B4-BE49-F238E27FC236}">
                <a16:creationId xmlns:a16="http://schemas.microsoft.com/office/drawing/2014/main" id="{F9B9FE2A-AEDB-461E-B39B-E9833F7DA2CF}"/>
              </a:ext>
            </a:extLst>
          </p:cNvPr>
          <p:cNvSpPr>
            <a:spLocks noGrp="1"/>
          </p:cNvSpPr>
          <p:nvPr>
            <p:ph type="body" sz="quarter" idx="17" hasCustomPrompt="1"/>
          </p:nvPr>
        </p:nvSpPr>
        <p:spPr>
          <a:xfrm>
            <a:off x="4565154" y="188570"/>
            <a:ext cx="3041848" cy="664797"/>
          </a:xfrm>
        </p:spPr>
        <p:txBody>
          <a:bodyPr wrap="square" anchor="b" anchorCtr="0">
            <a:normAutofit/>
          </a:bodyPr>
          <a:lstStyle>
            <a:lvl1pPr marL="0" indent="0" algn="l">
              <a:lnSpc>
                <a:spcPct val="90000"/>
              </a:lnSpc>
              <a:buNone/>
              <a:defRPr sz="1600" u="none"/>
            </a:lvl1pPr>
          </a:lstStyle>
          <a:p>
            <a:pPr lvl="0"/>
            <a:r>
              <a:rPr lang="nb-NO" dirty="0" err="1"/>
              <a:t>Xxxxxx</a:t>
            </a:r>
            <a:endParaRPr lang="nb-NO" dirty="0"/>
          </a:p>
        </p:txBody>
      </p:sp>
      <p:sp>
        <p:nvSpPr>
          <p:cNvPr id="14" name="Plassholder for tekst 8">
            <a:extLst>
              <a:ext uri="{FF2B5EF4-FFF2-40B4-BE49-F238E27FC236}">
                <a16:creationId xmlns:a16="http://schemas.microsoft.com/office/drawing/2014/main" id="{0AE14427-350B-4070-A415-7AF5BF027CC8}"/>
              </a:ext>
            </a:extLst>
          </p:cNvPr>
          <p:cNvSpPr>
            <a:spLocks noGrp="1"/>
          </p:cNvSpPr>
          <p:nvPr>
            <p:ph type="body" sz="quarter" idx="18" hasCustomPrompt="1"/>
          </p:nvPr>
        </p:nvSpPr>
        <p:spPr>
          <a:xfrm>
            <a:off x="8388897" y="188570"/>
            <a:ext cx="3041848" cy="664797"/>
          </a:xfrm>
        </p:spPr>
        <p:txBody>
          <a:bodyPr wrap="square" anchor="b" anchorCtr="0">
            <a:normAutofit/>
          </a:bodyPr>
          <a:lstStyle>
            <a:lvl1pPr marL="0" indent="0" algn="l">
              <a:lnSpc>
                <a:spcPct val="90000"/>
              </a:lnSpc>
              <a:buNone/>
              <a:defRPr sz="1600" u="none"/>
            </a:lvl1pPr>
          </a:lstStyle>
          <a:p>
            <a:pPr lvl="0"/>
            <a:r>
              <a:rPr lang="nb-NO" dirty="0" err="1"/>
              <a:t>Xxxxxx</a:t>
            </a:r>
            <a:endParaRPr lang="nb-NO" dirty="0"/>
          </a:p>
        </p:txBody>
      </p:sp>
    </p:spTree>
    <p:extLst>
      <p:ext uri="{BB962C8B-B14F-4D97-AF65-F5344CB8AC3E}">
        <p14:creationId xmlns:p14="http://schemas.microsoft.com/office/powerpoint/2010/main" val="13327994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o bilder med kilde">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n-NO"/>
              <a:t>Helsedirektoratet</a:t>
            </a:r>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t>‹#›</a:t>
            </a:fld>
            <a:endParaRPr lang="nn-NO"/>
          </a:p>
        </p:txBody>
      </p:sp>
      <p:sp>
        <p:nvSpPr>
          <p:cNvPr id="5" name="Plassholder for bilde 4">
            <a:extLst>
              <a:ext uri="{FF2B5EF4-FFF2-40B4-BE49-F238E27FC236}">
                <a16:creationId xmlns:a16="http://schemas.microsoft.com/office/drawing/2014/main" id="{470D901B-4A09-4186-871A-0217E2347092}"/>
              </a:ext>
            </a:extLst>
          </p:cNvPr>
          <p:cNvSpPr>
            <a:spLocks noGrp="1"/>
          </p:cNvSpPr>
          <p:nvPr>
            <p:ph type="pic" sz="quarter" idx="13"/>
          </p:nvPr>
        </p:nvSpPr>
        <p:spPr>
          <a:xfrm>
            <a:off x="761257" y="1062133"/>
            <a:ext cx="4568327" cy="4005501"/>
          </a:xfrm>
          <a:solidFill>
            <a:schemeClr val="bg2"/>
          </a:solidFill>
        </p:spPr>
        <p:txBody>
          <a:bodyPr/>
          <a:lstStyle/>
          <a:p>
            <a:r>
              <a:rPr lang="nb-NO"/>
              <a:t>Klikk på ikonet for å legge til et bilde</a:t>
            </a:r>
          </a:p>
        </p:txBody>
      </p:sp>
      <p:sp>
        <p:nvSpPr>
          <p:cNvPr id="6" name="Plassholder for bilde 4">
            <a:extLst>
              <a:ext uri="{FF2B5EF4-FFF2-40B4-BE49-F238E27FC236}">
                <a16:creationId xmlns:a16="http://schemas.microsoft.com/office/drawing/2014/main" id="{6FBDA1A6-EF3F-4959-B6E4-5C465CFF92DF}"/>
              </a:ext>
            </a:extLst>
          </p:cNvPr>
          <p:cNvSpPr>
            <a:spLocks noGrp="1"/>
          </p:cNvSpPr>
          <p:nvPr>
            <p:ph type="pic" sz="quarter" idx="14"/>
          </p:nvPr>
        </p:nvSpPr>
        <p:spPr>
          <a:xfrm>
            <a:off x="6856065" y="1062133"/>
            <a:ext cx="4574679" cy="4005501"/>
          </a:xfrm>
          <a:solidFill>
            <a:schemeClr val="bg2"/>
          </a:solidFill>
        </p:spPr>
        <p:txBody>
          <a:bodyPr/>
          <a:lstStyle/>
          <a:p>
            <a:r>
              <a:rPr lang="nb-NO"/>
              <a:t>Klikk på ikonet for å legge til et bilde</a:t>
            </a:r>
            <a:endParaRPr lang="nb-NO" dirty="0"/>
          </a:p>
        </p:txBody>
      </p:sp>
      <p:sp>
        <p:nvSpPr>
          <p:cNvPr id="9" name="Plassholder for tekst 8">
            <a:extLst>
              <a:ext uri="{FF2B5EF4-FFF2-40B4-BE49-F238E27FC236}">
                <a16:creationId xmlns:a16="http://schemas.microsoft.com/office/drawing/2014/main" id="{B0606E69-7426-4AEC-A703-78AC1470151D}"/>
              </a:ext>
            </a:extLst>
          </p:cNvPr>
          <p:cNvSpPr>
            <a:spLocks noGrp="1"/>
          </p:cNvSpPr>
          <p:nvPr>
            <p:ph type="body" sz="quarter" idx="16" hasCustomPrompt="1"/>
          </p:nvPr>
        </p:nvSpPr>
        <p:spPr>
          <a:xfrm>
            <a:off x="761257" y="188570"/>
            <a:ext cx="4568327" cy="664797"/>
          </a:xfrm>
        </p:spPr>
        <p:txBody>
          <a:bodyPr wrap="square" anchor="b" anchorCtr="0">
            <a:normAutofit/>
          </a:bodyPr>
          <a:lstStyle>
            <a:lvl1pPr marL="0" indent="0" algn="l">
              <a:lnSpc>
                <a:spcPct val="90000"/>
              </a:lnSpc>
              <a:buNone/>
              <a:defRPr sz="1600" u="none"/>
            </a:lvl1pPr>
          </a:lstStyle>
          <a:p>
            <a:pPr lvl="0"/>
            <a:r>
              <a:rPr lang="nb-NO" dirty="0" err="1"/>
              <a:t>Xxxxxx</a:t>
            </a:r>
            <a:endParaRPr lang="nb-NO" dirty="0"/>
          </a:p>
        </p:txBody>
      </p:sp>
      <p:sp>
        <p:nvSpPr>
          <p:cNvPr id="12" name="Plassholder for tekst 8">
            <a:extLst>
              <a:ext uri="{FF2B5EF4-FFF2-40B4-BE49-F238E27FC236}">
                <a16:creationId xmlns:a16="http://schemas.microsoft.com/office/drawing/2014/main" id="{A80E345F-BC10-4713-BFCF-78CDF2AB4BA7}"/>
              </a:ext>
            </a:extLst>
          </p:cNvPr>
          <p:cNvSpPr>
            <a:spLocks noGrp="1"/>
          </p:cNvSpPr>
          <p:nvPr>
            <p:ph type="body" sz="quarter" idx="18" hasCustomPrompt="1"/>
          </p:nvPr>
        </p:nvSpPr>
        <p:spPr>
          <a:xfrm>
            <a:off x="6856066" y="188570"/>
            <a:ext cx="4574679" cy="664797"/>
          </a:xfrm>
        </p:spPr>
        <p:txBody>
          <a:bodyPr wrap="square" anchor="b" anchorCtr="0">
            <a:normAutofit/>
          </a:bodyPr>
          <a:lstStyle>
            <a:lvl1pPr marL="0" indent="0" algn="l">
              <a:lnSpc>
                <a:spcPct val="90000"/>
              </a:lnSpc>
              <a:buNone/>
              <a:defRPr sz="1600" u="none"/>
            </a:lvl1pPr>
          </a:lstStyle>
          <a:p>
            <a:pPr lvl="0"/>
            <a:r>
              <a:rPr lang="nb-NO" dirty="0" err="1"/>
              <a:t>Xxxxxx</a:t>
            </a:r>
            <a:endParaRPr lang="nb-NO" dirty="0"/>
          </a:p>
        </p:txBody>
      </p:sp>
    </p:spTree>
    <p:extLst>
      <p:ext uri="{BB962C8B-B14F-4D97-AF65-F5344CB8AC3E}">
        <p14:creationId xmlns:p14="http://schemas.microsoft.com/office/powerpoint/2010/main" val="26605042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39A6299-615A-48D3-98EC-67B10983AB08}"/>
              </a:ext>
            </a:extLst>
          </p:cNvPr>
          <p:cNvSpPr>
            <a:spLocks noGrp="1"/>
          </p:cNvSpPr>
          <p:nvPr>
            <p:ph type="pic" sz="quarter" idx="13"/>
          </p:nvPr>
        </p:nvSpPr>
        <p:spPr>
          <a:xfrm>
            <a:off x="0" y="0"/>
            <a:ext cx="12192000" cy="6858000"/>
          </a:xfrm>
          <a:solidFill>
            <a:schemeClr val="bg2"/>
          </a:solidFill>
        </p:spPr>
        <p:txBody>
          <a:bodyPr/>
          <a:lstStyle/>
          <a:p>
            <a:r>
              <a:rPr lang="nb-NO"/>
              <a:t>Klikk på ikonet for å legge til et bilde</a:t>
            </a:r>
          </a:p>
        </p:txBody>
      </p:sp>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n-NO"/>
              <a:t>Helsedirektoratet</a:t>
            </a:r>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31646094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Overskrift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p:txBody>
          <a:bodyPr/>
          <a:lstStyle/>
          <a:p>
            <a:r>
              <a:rPr lang="nb-NO"/>
              <a:t>Klikk for å redigere tittelstil</a:t>
            </a:r>
            <a:endParaRPr lang="nn-NO"/>
          </a:p>
        </p:txBody>
      </p:sp>
      <p:sp>
        <p:nvSpPr>
          <p:cNvPr id="3" name="Plassholder for innhold 2">
            <a:extLst>
              <a:ext uri="{FF2B5EF4-FFF2-40B4-BE49-F238E27FC236}">
                <a16:creationId xmlns:a16="http://schemas.microsoft.com/office/drawing/2014/main" id="{2C361934-D80D-4814-8AA3-05C151338119}"/>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4" name="Plassholder for dato 3">
            <a:extLst>
              <a:ext uri="{FF2B5EF4-FFF2-40B4-BE49-F238E27FC236}">
                <a16:creationId xmlns:a16="http://schemas.microsoft.com/office/drawing/2014/main" id="{9236C0B6-DDF1-4B35-9ECE-8C9A53087952}"/>
              </a:ext>
            </a:extLst>
          </p:cNvPr>
          <p:cNvSpPr>
            <a:spLocks noGrp="1"/>
          </p:cNvSpPr>
          <p:nvPr>
            <p:ph type="dt" sz="half" idx="10"/>
          </p:nvPr>
        </p:nvSpPr>
        <p:spPr/>
        <p:txBody>
          <a:bodyPr/>
          <a:lstStyle/>
          <a:p>
            <a:endParaRPr lang="nn-NO"/>
          </a:p>
        </p:txBody>
      </p:sp>
      <p:sp>
        <p:nvSpPr>
          <p:cNvPr id="5" name="Plassholder for bunntekst 4">
            <a:extLst>
              <a:ext uri="{FF2B5EF4-FFF2-40B4-BE49-F238E27FC236}">
                <a16:creationId xmlns:a16="http://schemas.microsoft.com/office/drawing/2014/main" id="{2BEC9541-36FA-4FA0-9A86-A1FFA00DBF8E}"/>
              </a:ext>
            </a:extLst>
          </p:cNvPr>
          <p:cNvSpPr>
            <a:spLocks noGrp="1"/>
          </p:cNvSpPr>
          <p:nvPr>
            <p:ph type="ftr" sz="quarter" idx="11"/>
          </p:nvPr>
        </p:nvSpPr>
        <p:spPr/>
        <p:txBody>
          <a:bodyPr/>
          <a:lstStyle/>
          <a:p>
            <a:r>
              <a:rPr lang="nn-NO"/>
              <a:t>Helsedirektoratet</a:t>
            </a:r>
          </a:p>
        </p:txBody>
      </p:sp>
      <p:sp>
        <p:nvSpPr>
          <p:cNvPr id="6" name="Plassholder for lysbildenummer 5">
            <a:extLst>
              <a:ext uri="{FF2B5EF4-FFF2-40B4-BE49-F238E27FC236}">
                <a16:creationId xmlns:a16="http://schemas.microsoft.com/office/drawing/2014/main" id="{4A38B395-6FCA-4B39-867D-C03F7FCF2838}"/>
              </a:ext>
            </a:extLst>
          </p:cNvPr>
          <p:cNvSpPr>
            <a:spLocks noGrp="1"/>
          </p:cNvSpPr>
          <p:nvPr>
            <p:ph type="sldNum" sz="quarter" idx="12"/>
          </p:nvPr>
        </p:nvSpPr>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41843483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Overskrift og innhold">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86DB7F6B-2F66-40CC-B4CA-44167796F991}"/>
              </a:ext>
            </a:extLst>
          </p:cNvPr>
          <p:cNvSpPr>
            <a:spLocks noGrp="1"/>
          </p:cNvSpPr>
          <p:nvPr>
            <p:ph type="pic" sz="quarter" idx="13"/>
          </p:nvPr>
        </p:nvSpPr>
        <p:spPr>
          <a:xfrm>
            <a:off x="761256" y="1917701"/>
            <a:ext cx="10663933" cy="4424107"/>
          </a:xfrm>
          <a:solidFill>
            <a:schemeClr val="bg2"/>
          </a:solidFill>
        </p:spPr>
        <p:txBody>
          <a:bodyPr/>
          <a:lstStyle/>
          <a:p>
            <a:r>
              <a:rPr lang="nb-NO"/>
              <a:t>Klikk på ikonet for å legge til et bilde</a:t>
            </a: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p:txBody>
          <a:bodyPr/>
          <a:lstStyle/>
          <a:p>
            <a:r>
              <a:rPr lang="nb-NO"/>
              <a:t>Klikk for å redigere tittelstil</a:t>
            </a:r>
            <a:endParaRPr lang="nn-NO"/>
          </a:p>
        </p:txBody>
      </p:sp>
      <p:sp>
        <p:nvSpPr>
          <p:cNvPr id="4" name="Plassholder for dato 3">
            <a:extLst>
              <a:ext uri="{FF2B5EF4-FFF2-40B4-BE49-F238E27FC236}">
                <a16:creationId xmlns:a16="http://schemas.microsoft.com/office/drawing/2014/main" id="{9236C0B6-DDF1-4B35-9ECE-8C9A53087952}"/>
              </a:ext>
            </a:extLst>
          </p:cNvPr>
          <p:cNvSpPr>
            <a:spLocks noGrp="1"/>
          </p:cNvSpPr>
          <p:nvPr>
            <p:ph type="dt" sz="half" idx="10"/>
          </p:nvPr>
        </p:nvSpPr>
        <p:spPr/>
        <p:txBody>
          <a:bodyPr/>
          <a:lstStyle/>
          <a:p>
            <a:endParaRPr lang="nn-NO"/>
          </a:p>
        </p:txBody>
      </p:sp>
      <p:sp>
        <p:nvSpPr>
          <p:cNvPr id="5" name="Plassholder for bunntekst 4">
            <a:extLst>
              <a:ext uri="{FF2B5EF4-FFF2-40B4-BE49-F238E27FC236}">
                <a16:creationId xmlns:a16="http://schemas.microsoft.com/office/drawing/2014/main" id="{2BEC9541-36FA-4FA0-9A86-A1FFA00DBF8E}"/>
              </a:ext>
            </a:extLst>
          </p:cNvPr>
          <p:cNvSpPr>
            <a:spLocks noGrp="1"/>
          </p:cNvSpPr>
          <p:nvPr>
            <p:ph type="ftr" sz="quarter" idx="11"/>
          </p:nvPr>
        </p:nvSpPr>
        <p:spPr/>
        <p:txBody>
          <a:bodyPr/>
          <a:lstStyle/>
          <a:p>
            <a:r>
              <a:rPr lang="nn-NO"/>
              <a:t>Helsedirektoratet</a:t>
            </a:r>
          </a:p>
        </p:txBody>
      </p:sp>
      <p:sp>
        <p:nvSpPr>
          <p:cNvPr id="6" name="Plassholder for lysbildenummer 5">
            <a:extLst>
              <a:ext uri="{FF2B5EF4-FFF2-40B4-BE49-F238E27FC236}">
                <a16:creationId xmlns:a16="http://schemas.microsoft.com/office/drawing/2014/main" id="{4A38B395-6FCA-4B39-867D-C03F7FCF2838}"/>
              </a:ext>
            </a:extLst>
          </p:cNvPr>
          <p:cNvSpPr>
            <a:spLocks noGrp="1"/>
          </p:cNvSpPr>
          <p:nvPr>
            <p:ph type="sldNum" sz="quarter" idx="12"/>
          </p:nvPr>
        </p:nvSpPr>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39131717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Overskrift og innhold (to spal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73DB64-FA9A-4917-B9BC-FDBF51ACBCB3}"/>
              </a:ext>
            </a:extLst>
          </p:cNvPr>
          <p:cNvSpPr>
            <a:spLocks noGrp="1"/>
          </p:cNvSpPr>
          <p:nvPr>
            <p:ph type="title"/>
          </p:nvPr>
        </p:nvSpPr>
        <p:spPr>
          <a:xfrm>
            <a:off x="761256" y="315913"/>
            <a:ext cx="5122402" cy="1157511"/>
          </a:xfrm>
        </p:spPr>
        <p:txBody>
          <a:bodyPr/>
          <a:lstStyle/>
          <a:p>
            <a:r>
              <a:rPr lang="nb-NO"/>
              <a:t>Klikk for å redigere tittelstil</a:t>
            </a:r>
            <a:endParaRPr lang="nn-NO" dirty="0"/>
          </a:p>
        </p:txBody>
      </p:sp>
      <p:sp>
        <p:nvSpPr>
          <p:cNvPr id="5" name="Plassholder for dato 4">
            <a:extLst>
              <a:ext uri="{FF2B5EF4-FFF2-40B4-BE49-F238E27FC236}">
                <a16:creationId xmlns:a16="http://schemas.microsoft.com/office/drawing/2014/main" id="{12F3F69F-D631-411F-BFF5-5611D6D8FD1E}"/>
              </a:ext>
            </a:extLst>
          </p:cNvPr>
          <p:cNvSpPr>
            <a:spLocks noGrp="1"/>
          </p:cNvSpPr>
          <p:nvPr>
            <p:ph type="dt" sz="half" idx="10"/>
          </p:nvPr>
        </p:nvSpPr>
        <p:spPr/>
        <p:txBody>
          <a:bodyPr/>
          <a:lstStyle/>
          <a:p>
            <a:endParaRPr lang="nn-NO"/>
          </a:p>
        </p:txBody>
      </p:sp>
      <p:sp>
        <p:nvSpPr>
          <p:cNvPr id="6" name="Plassholder for bunntekst 5">
            <a:extLst>
              <a:ext uri="{FF2B5EF4-FFF2-40B4-BE49-F238E27FC236}">
                <a16:creationId xmlns:a16="http://schemas.microsoft.com/office/drawing/2014/main" id="{F8A3F24D-DD5A-4BBF-970B-80B97882D369}"/>
              </a:ext>
            </a:extLst>
          </p:cNvPr>
          <p:cNvSpPr>
            <a:spLocks noGrp="1"/>
          </p:cNvSpPr>
          <p:nvPr>
            <p:ph type="ftr" sz="quarter" idx="11"/>
          </p:nvPr>
        </p:nvSpPr>
        <p:spPr/>
        <p:txBody>
          <a:bodyPr/>
          <a:lstStyle/>
          <a:p>
            <a:r>
              <a:rPr lang="nn-NO"/>
              <a:t>Helsedirektoratet</a:t>
            </a:r>
          </a:p>
        </p:txBody>
      </p:sp>
      <p:sp>
        <p:nvSpPr>
          <p:cNvPr id="7" name="Plassholder for lysbildenummer 6">
            <a:extLst>
              <a:ext uri="{FF2B5EF4-FFF2-40B4-BE49-F238E27FC236}">
                <a16:creationId xmlns:a16="http://schemas.microsoft.com/office/drawing/2014/main" id="{0E7D622E-D661-4849-BC9C-58B238BE9AE2}"/>
              </a:ext>
            </a:extLst>
          </p:cNvPr>
          <p:cNvSpPr>
            <a:spLocks noGrp="1"/>
          </p:cNvSpPr>
          <p:nvPr>
            <p:ph type="sldNum" sz="quarter" idx="12"/>
          </p:nvPr>
        </p:nvSpPr>
        <p:spPr/>
        <p:txBody>
          <a:bodyPr/>
          <a:lstStyle/>
          <a:p>
            <a:fld id="{1670A82E-6091-4B79-BDC9-9FEC8E0D8D32}" type="slidenum">
              <a:rPr lang="nn-NO" smtClean="0"/>
              <a:t>‹#›</a:t>
            </a:fld>
            <a:endParaRPr lang="nn-NO"/>
          </a:p>
        </p:txBody>
      </p:sp>
      <p:sp>
        <p:nvSpPr>
          <p:cNvPr id="8" name="Plassholder for innhold 2">
            <a:extLst>
              <a:ext uri="{FF2B5EF4-FFF2-40B4-BE49-F238E27FC236}">
                <a16:creationId xmlns:a16="http://schemas.microsoft.com/office/drawing/2014/main" id="{AA586D02-CE2A-48B0-AB3E-02553004D628}"/>
              </a:ext>
            </a:extLst>
          </p:cNvPr>
          <p:cNvSpPr>
            <a:spLocks noGrp="1"/>
          </p:cNvSpPr>
          <p:nvPr>
            <p:ph idx="1"/>
          </p:nvPr>
        </p:nvSpPr>
        <p:spPr>
          <a:xfrm>
            <a:off x="761256" y="1917700"/>
            <a:ext cx="5122402" cy="442410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10" name="Plassholder for innhold 2">
            <a:extLst>
              <a:ext uri="{FF2B5EF4-FFF2-40B4-BE49-F238E27FC236}">
                <a16:creationId xmlns:a16="http://schemas.microsoft.com/office/drawing/2014/main" id="{0EDEDCD0-140E-4CA0-9E8E-4047CEFB2EB8}"/>
              </a:ext>
            </a:extLst>
          </p:cNvPr>
          <p:cNvSpPr>
            <a:spLocks noGrp="1"/>
          </p:cNvSpPr>
          <p:nvPr>
            <p:ph idx="13"/>
          </p:nvPr>
        </p:nvSpPr>
        <p:spPr>
          <a:xfrm>
            <a:off x="6301198" y="1917700"/>
            <a:ext cx="5122402" cy="442410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12" name="Plassholder for tekst 11">
            <a:extLst>
              <a:ext uri="{FF2B5EF4-FFF2-40B4-BE49-F238E27FC236}">
                <a16:creationId xmlns:a16="http://schemas.microsoft.com/office/drawing/2014/main" id="{543B2193-A04A-49FA-B3BA-B0A5CB5E9609}"/>
              </a:ext>
            </a:extLst>
          </p:cNvPr>
          <p:cNvSpPr>
            <a:spLocks noGrp="1"/>
          </p:cNvSpPr>
          <p:nvPr>
            <p:ph type="body" sz="quarter" idx="14" hasCustomPrompt="1"/>
          </p:nvPr>
        </p:nvSpPr>
        <p:spPr>
          <a:xfrm>
            <a:off x="6301198" y="315913"/>
            <a:ext cx="5122402" cy="1157511"/>
          </a:xfrm>
        </p:spPr>
        <p:txBody>
          <a:bodyPr anchor="b" anchorCtr="0"/>
          <a:lstStyle>
            <a:lvl1pPr marL="0" indent="0">
              <a:buNone/>
              <a:defRPr/>
            </a:lvl1pPr>
          </a:lstStyle>
          <a:p>
            <a:pPr lvl="0"/>
            <a:r>
              <a:rPr kumimoji="0" lang="nb-NO" sz="3499" b="1" i="0" u="none" strike="noStrike" kern="1200" cap="none" spc="0" normalizeH="0" baseline="0" noProof="0" dirty="0">
                <a:ln>
                  <a:noFill/>
                </a:ln>
                <a:solidFill>
                  <a:srgbClr val="202020"/>
                </a:solidFill>
                <a:effectLst/>
                <a:uLnTx/>
                <a:uFillTx/>
                <a:latin typeface="+mn-lt"/>
                <a:ea typeface="+mj-ea"/>
                <a:cs typeface="+mj-cs"/>
              </a:rPr>
              <a:t>Klikk for å redigere tittelstil</a:t>
            </a:r>
            <a:endParaRPr lang="nb-NO" dirty="0"/>
          </a:p>
        </p:txBody>
      </p:sp>
    </p:spTree>
    <p:extLst>
      <p:ext uri="{BB962C8B-B14F-4D97-AF65-F5344CB8AC3E}">
        <p14:creationId xmlns:p14="http://schemas.microsoft.com/office/powerpoint/2010/main" val="35420685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verskrift og tekst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33CF2A8-5334-4380-BBD9-6589D1F04F1D}"/>
              </a:ext>
            </a:extLst>
          </p:cNvPr>
          <p:cNvSpPr/>
          <p:nvPr userDrawn="1"/>
        </p:nvSpPr>
        <p:spPr>
          <a:xfrm>
            <a:off x="3803104" y="0"/>
            <a:ext cx="83888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45717" tIns="22859" rIns="45717" bIns="22859" rtlCol="0" anchor="ctr"/>
          <a:lstStyle/>
          <a:p>
            <a:pPr algn="ctr"/>
            <a:endParaRPr lang="nb-NO" sz="900">
              <a:solidFill>
                <a:schemeClr val="bg1"/>
              </a:solidFill>
            </a:endParaRPr>
          </a:p>
        </p:txBody>
      </p:sp>
      <p:sp>
        <p:nvSpPr>
          <p:cNvPr id="6" name="Plassholder for tekst 5">
            <a:extLst>
              <a:ext uri="{FF2B5EF4-FFF2-40B4-BE49-F238E27FC236}">
                <a16:creationId xmlns:a16="http://schemas.microsoft.com/office/drawing/2014/main" id="{92AE79A2-C695-4A0D-8156-C6A9AFFF8D90}"/>
              </a:ext>
            </a:extLst>
          </p:cNvPr>
          <p:cNvSpPr>
            <a:spLocks noGrp="1"/>
          </p:cNvSpPr>
          <p:nvPr>
            <p:ph type="body" sz="quarter" idx="10"/>
          </p:nvPr>
        </p:nvSpPr>
        <p:spPr>
          <a:xfrm>
            <a:off x="4565154" y="964505"/>
            <a:ext cx="6865590" cy="55759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Tittel 14">
            <a:extLst>
              <a:ext uri="{FF2B5EF4-FFF2-40B4-BE49-F238E27FC236}">
                <a16:creationId xmlns:a16="http://schemas.microsoft.com/office/drawing/2014/main" id="{EF003730-D2A9-4F5F-BEEC-80D5C718969D}"/>
              </a:ext>
            </a:extLst>
          </p:cNvPr>
          <p:cNvSpPr>
            <a:spLocks noGrp="1"/>
          </p:cNvSpPr>
          <p:nvPr>
            <p:ph type="title"/>
          </p:nvPr>
        </p:nvSpPr>
        <p:spPr>
          <a:xfrm>
            <a:off x="761257" y="315913"/>
            <a:ext cx="2789800" cy="1157511"/>
          </a:xfrm>
        </p:spPr>
        <p:txBody>
          <a:bodyPr anchor="t">
            <a:normAutofit/>
          </a:bodyPr>
          <a:lstStyle>
            <a:lvl1pPr>
              <a:defRPr sz="2799">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1987567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theme" Target="../theme/theme11.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6.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image" Target="../media/image6.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theme" Target="../theme/theme4.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9" Type="http://schemas.openxmlformats.org/officeDocument/2006/relationships/slideLayout" Target="../slideLayouts/slideLayout108.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42" Type="http://schemas.openxmlformats.org/officeDocument/2006/relationships/theme" Target="../theme/theme5.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41" Type="http://schemas.openxmlformats.org/officeDocument/2006/relationships/slideLayout" Target="../slideLayouts/slideLayout110.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slideLayout" Target="../slideLayouts/slideLayout109.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theme" Target="../theme/theme6.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theme" Target="../theme/theme7.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29" Type="http://schemas.openxmlformats.org/officeDocument/2006/relationships/slideLayout" Target="../slideLayouts/slideLayout194.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32" Type="http://schemas.openxmlformats.org/officeDocument/2006/relationships/theme" Target="../theme/theme8.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slideLayout" Target="../slideLayouts/slideLayout193.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31" Type="http://schemas.openxmlformats.org/officeDocument/2006/relationships/slideLayout" Target="../slideLayouts/slideLayout196.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 Id="rId30" Type="http://schemas.openxmlformats.org/officeDocument/2006/relationships/slideLayout" Target="../slideLayouts/slideLayout1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26" Type="http://schemas.openxmlformats.org/officeDocument/2006/relationships/slideLayout" Target="../slideLayouts/slideLayout222.xml"/><Relationship Id="rId39" Type="http://schemas.openxmlformats.org/officeDocument/2006/relationships/slideLayout" Target="../slideLayouts/slideLayout235.xml"/><Relationship Id="rId3" Type="http://schemas.openxmlformats.org/officeDocument/2006/relationships/slideLayout" Target="../slideLayouts/slideLayout199.xml"/><Relationship Id="rId21" Type="http://schemas.openxmlformats.org/officeDocument/2006/relationships/slideLayout" Target="../slideLayouts/slideLayout217.xml"/><Relationship Id="rId34" Type="http://schemas.openxmlformats.org/officeDocument/2006/relationships/slideLayout" Target="../slideLayouts/slideLayout230.xml"/><Relationship Id="rId42" Type="http://schemas.openxmlformats.org/officeDocument/2006/relationships/slideLayout" Target="../slideLayouts/slideLayout238.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5" Type="http://schemas.openxmlformats.org/officeDocument/2006/relationships/slideLayout" Target="../slideLayouts/slideLayout221.xml"/><Relationship Id="rId33" Type="http://schemas.openxmlformats.org/officeDocument/2006/relationships/slideLayout" Target="../slideLayouts/slideLayout229.xml"/><Relationship Id="rId38" Type="http://schemas.openxmlformats.org/officeDocument/2006/relationships/slideLayout" Target="../slideLayouts/slideLayout234.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slideLayout" Target="../slideLayouts/slideLayout216.xml"/><Relationship Id="rId29" Type="http://schemas.openxmlformats.org/officeDocument/2006/relationships/slideLayout" Target="../slideLayouts/slideLayout225.xml"/><Relationship Id="rId41" Type="http://schemas.openxmlformats.org/officeDocument/2006/relationships/slideLayout" Target="../slideLayouts/slideLayout237.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24" Type="http://schemas.openxmlformats.org/officeDocument/2006/relationships/slideLayout" Target="../slideLayouts/slideLayout220.xml"/><Relationship Id="rId32" Type="http://schemas.openxmlformats.org/officeDocument/2006/relationships/slideLayout" Target="../slideLayouts/slideLayout228.xml"/><Relationship Id="rId37" Type="http://schemas.openxmlformats.org/officeDocument/2006/relationships/slideLayout" Target="../slideLayouts/slideLayout233.xml"/><Relationship Id="rId40" Type="http://schemas.openxmlformats.org/officeDocument/2006/relationships/slideLayout" Target="../slideLayouts/slideLayout236.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slideLayout" Target="../slideLayouts/slideLayout219.xml"/><Relationship Id="rId28" Type="http://schemas.openxmlformats.org/officeDocument/2006/relationships/slideLayout" Target="../slideLayouts/slideLayout224.xml"/><Relationship Id="rId36" Type="http://schemas.openxmlformats.org/officeDocument/2006/relationships/slideLayout" Target="../slideLayouts/slideLayout232.xml"/><Relationship Id="rId10" Type="http://schemas.openxmlformats.org/officeDocument/2006/relationships/slideLayout" Target="../slideLayouts/slideLayout206.xml"/><Relationship Id="rId19" Type="http://schemas.openxmlformats.org/officeDocument/2006/relationships/slideLayout" Target="../slideLayouts/slideLayout215.xml"/><Relationship Id="rId31" Type="http://schemas.openxmlformats.org/officeDocument/2006/relationships/slideLayout" Target="../slideLayouts/slideLayout227.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slideLayout" Target="../slideLayouts/slideLayout218.xml"/><Relationship Id="rId27" Type="http://schemas.openxmlformats.org/officeDocument/2006/relationships/slideLayout" Target="../slideLayouts/slideLayout223.xml"/><Relationship Id="rId30" Type="http://schemas.openxmlformats.org/officeDocument/2006/relationships/slideLayout" Target="../slideLayouts/slideLayout226.xml"/><Relationship Id="rId35" Type="http://schemas.openxmlformats.org/officeDocument/2006/relationships/slideLayout" Target="../slideLayouts/slideLayout231.xml"/><Relationship Id="rId43"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5459" y="662815"/>
            <a:ext cx="10515600" cy="644097"/>
          </a:xfrm>
          <a:prstGeom prst="rect">
            <a:avLst/>
          </a:prstGeom>
        </p:spPr>
        <p:txBody>
          <a:bodyPr vert="horz" lIns="0" tIns="0" rIns="0" bIns="0" rtlCol="0" anchor="t" anchorCtr="0">
            <a:spAutoFit/>
          </a:bodyPr>
          <a:lstStyle/>
          <a:p>
            <a:r>
              <a:rPr lang="nb-NO" dirty="0"/>
              <a:t>Klikk for å redigere tittelstil</a:t>
            </a:r>
            <a:endParaRPr lang="en-US" dirty="0"/>
          </a:p>
        </p:txBody>
      </p:sp>
      <p:sp>
        <p:nvSpPr>
          <p:cNvPr id="3" name="Text Placeholder 2"/>
          <p:cNvSpPr>
            <a:spLocks noGrp="1"/>
          </p:cNvSpPr>
          <p:nvPr>
            <p:ph type="body" idx="1"/>
          </p:nvPr>
        </p:nvSpPr>
        <p:spPr>
          <a:xfrm>
            <a:off x="1015459" y="2177396"/>
            <a:ext cx="10515600" cy="3732598"/>
          </a:xfrm>
          <a:prstGeom prst="rect">
            <a:avLst/>
          </a:prstGeom>
        </p:spPr>
        <p:txBody>
          <a:bodyPr vert="horz" lIns="0" tIns="0" rIns="0" bIns="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Tree>
    <p:extLst>
      <p:ext uri="{BB962C8B-B14F-4D97-AF65-F5344CB8AC3E}">
        <p14:creationId xmlns:p14="http://schemas.microsoft.com/office/powerpoint/2010/main" val="401088777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62" r:id="rId7"/>
    <p:sldLayoutId id="2147483677" r:id="rId8"/>
    <p:sldLayoutId id="2147483669" r:id="rId9"/>
    <p:sldLayoutId id="2147483678" r:id="rId10"/>
    <p:sldLayoutId id="2147483679" r:id="rId11"/>
    <p:sldLayoutId id="2147483680" r:id="rId12"/>
    <p:sldLayoutId id="2147483681" r:id="rId13"/>
    <p:sldLayoutId id="2147483682" r:id="rId14"/>
    <p:sldLayoutId id="2147483664" r:id="rId15"/>
    <p:sldLayoutId id="2147483665" r:id="rId16"/>
    <p:sldLayoutId id="2147483666" r:id="rId17"/>
    <p:sldLayoutId id="2147483667" r:id="rId18"/>
    <p:sldLayoutId id="2147483734" r:id="rId19"/>
    <p:sldLayoutId id="2147483735" r:id="rId20"/>
    <p:sldLayoutId id="2147483736" r:id="rId21"/>
  </p:sldLayoutIdLst>
  <p:hf sldNum="0" hdr="0" ftr="0"/>
  <p:txStyles>
    <p:titleStyle>
      <a:lvl1pPr algn="l" defTabSz="914446" rtl="0" eaLnBrk="1" latinLnBrk="0" hangingPunct="1">
        <a:lnSpc>
          <a:spcPct val="90000"/>
        </a:lnSpc>
        <a:spcBef>
          <a:spcPct val="0"/>
        </a:spcBef>
        <a:buNone/>
        <a:defRPr sz="4651" kern="1200">
          <a:solidFill>
            <a:schemeClr val="accent6"/>
          </a:solidFill>
          <a:latin typeface="+mj-lt"/>
          <a:ea typeface="+mj-ea"/>
          <a:cs typeface="+mj-cs"/>
        </a:defRPr>
      </a:lvl1pPr>
    </p:titleStyle>
    <p:bodyStyle>
      <a:lvl1pPr marL="270054" indent="-270054" algn="l" defTabSz="914446" rtl="0" eaLnBrk="1" latinLnBrk="0" hangingPunct="1">
        <a:lnSpc>
          <a:spcPct val="120000"/>
        </a:lnSpc>
        <a:spcBef>
          <a:spcPts val="0"/>
        </a:spcBef>
        <a:spcAft>
          <a:spcPts val="300"/>
        </a:spcAft>
        <a:buClr>
          <a:schemeClr val="accent4"/>
        </a:buClr>
        <a:buSzPct val="100000"/>
        <a:buFontTx/>
        <a:buBlip>
          <a:blip r:embed="rId23"/>
        </a:buBlip>
        <a:defRPr sz="2800" kern="1200">
          <a:solidFill>
            <a:schemeClr val="dk1"/>
          </a:solidFill>
          <a:latin typeface="+mn-lt"/>
          <a:ea typeface="+mn-ea"/>
          <a:cs typeface="+mn-cs"/>
        </a:defRPr>
      </a:lvl1pPr>
      <a:lvl2pPr marL="540108" indent="-180036" algn="l" defTabSz="914446" rtl="0" eaLnBrk="1" latinLnBrk="0" hangingPunct="1">
        <a:lnSpc>
          <a:spcPct val="90000"/>
        </a:lnSpc>
        <a:spcBef>
          <a:spcPts val="0"/>
        </a:spcBef>
        <a:buClr>
          <a:schemeClr val="accent4"/>
        </a:buClr>
        <a:buFontTx/>
        <a:buBlip>
          <a:blip r:embed="rId23"/>
        </a:buBlip>
        <a:defRPr sz="2000" kern="1200">
          <a:solidFill>
            <a:schemeClr val="dk1"/>
          </a:solidFill>
          <a:latin typeface="+mn-lt"/>
          <a:ea typeface="+mn-ea"/>
          <a:cs typeface="+mn-cs"/>
        </a:defRPr>
      </a:lvl2pPr>
      <a:lvl3pPr marL="720144" indent="-180036" algn="l" defTabSz="914446" rtl="0" eaLnBrk="1" latinLnBrk="0" hangingPunct="1">
        <a:lnSpc>
          <a:spcPct val="90000"/>
        </a:lnSpc>
        <a:spcBef>
          <a:spcPts val="500"/>
        </a:spcBef>
        <a:buClr>
          <a:schemeClr val="accent4"/>
        </a:buClr>
        <a:buFontTx/>
        <a:buBlip>
          <a:blip r:embed="rId23"/>
        </a:buBlip>
        <a:defRPr sz="1800" kern="1200">
          <a:solidFill>
            <a:schemeClr val="dk1"/>
          </a:solidFill>
          <a:latin typeface="+mn-lt"/>
          <a:ea typeface="+mn-ea"/>
          <a:cs typeface="+mn-cs"/>
        </a:defRPr>
      </a:lvl3pPr>
      <a:lvl4pPr marL="900180" indent="-180036" algn="l" defTabSz="914446" rtl="0" eaLnBrk="1" latinLnBrk="0" hangingPunct="1">
        <a:lnSpc>
          <a:spcPct val="90000"/>
        </a:lnSpc>
        <a:spcBef>
          <a:spcPts val="500"/>
        </a:spcBef>
        <a:buClr>
          <a:schemeClr val="accent4"/>
        </a:buClr>
        <a:buFontTx/>
        <a:buBlip>
          <a:blip r:embed="rId23"/>
        </a:buBlip>
        <a:defRPr sz="1600" kern="1200">
          <a:solidFill>
            <a:schemeClr val="dk1"/>
          </a:solidFill>
          <a:latin typeface="+mn-lt"/>
          <a:ea typeface="+mn-ea"/>
          <a:cs typeface="+mn-cs"/>
        </a:defRPr>
      </a:lvl4pPr>
      <a:lvl5pPr marL="1080216" indent="-180036" algn="l" defTabSz="914446" rtl="0" eaLnBrk="1" latinLnBrk="0" hangingPunct="1">
        <a:lnSpc>
          <a:spcPct val="90000"/>
        </a:lnSpc>
        <a:spcBef>
          <a:spcPts val="500"/>
        </a:spcBef>
        <a:buClr>
          <a:schemeClr val="accent4"/>
        </a:buClr>
        <a:buFontTx/>
        <a:buBlip>
          <a:blip r:embed="rId23"/>
        </a:buBlip>
        <a:defRPr sz="1400" kern="1200">
          <a:solidFill>
            <a:schemeClr val="dk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1FB61-74EC-4B08-BB16-685C637F38E2}" type="datetimeFigureOut">
              <a:rPr lang="nb-NO" smtClean="0"/>
              <a:t>13.11.2019</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2B862-CE7C-4BEF-9738-98062B8E5F2B}" type="slidenum">
              <a:rPr lang="nb-NO" smtClean="0"/>
              <a:t>‹#›</a:t>
            </a:fld>
            <a:endParaRPr lang="nb-NO"/>
          </a:p>
        </p:txBody>
      </p:sp>
    </p:spTree>
    <p:extLst>
      <p:ext uri="{BB962C8B-B14F-4D97-AF65-F5344CB8AC3E}">
        <p14:creationId xmlns:p14="http://schemas.microsoft.com/office/powerpoint/2010/main" val="2378488998"/>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C136A-6381-4272-B6F9-6C62EDAE6F04}" type="datetimeFigureOut">
              <a:rPr lang="nb-NO" smtClean="0"/>
              <a:pPr/>
              <a:t>13.11.2019</a:t>
            </a:fld>
            <a:endParaRPr lang="nb-NO"/>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109387-65A3-4F44-8D42-B4EB18586036}" type="slidenum">
              <a:rPr lang="nb-NO" smtClean="0"/>
              <a:pPr/>
              <a:t>‹#›</a:t>
            </a:fld>
            <a:endParaRPr lang="nb-NO"/>
          </a:p>
        </p:txBody>
      </p:sp>
    </p:spTree>
    <p:extLst>
      <p:ext uri="{BB962C8B-B14F-4D97-AF65-F5344CB8AC3E}">
        <p14:creationId xmlns:p14="http://schemas.microsoft.com/office/powerpoint/2010/main" val="2716894261"/>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61" y="551048"/>
            <a:ext cx="9651619" cy="1311128"/>
          </a:xfrm>
          <a:prstGeom prst="rect">
            <a:avLst/>
          </a:prstGeom>
        </p:spPr>
        <p:txBody>
          <a:bodyPr vert="horz" wrap="square" lIns="91440" tIns="0" rIns="91440" bIns="45720" rtlCol="0" anchor="ctr" anchorCtr="0">
            <a:normAutofit/>
          </a:bodyPr>
          <a:lstStyle/>
          <a:p>
            <a:r>
              <a:rPr lang="nb-NO" dirty="0"/>
              <a:t>Klikk for å redigere tittelstil</a:t>
            </a:r>
            <a:endParaRPr lang="en-US" dirty="0"/>
          </a:p>
        </p:txBody>
      </p:sp>
      <p:sp>
        <p:nvSpPr>
          <p:cNvPr id="3" name="Text Placeholder 2"/>
          <p:cNvSpPr>
            <a:spLocks noGrp="1"/>
          </p:cNvSpPr>
          <p:nvPr>
            <p:ph type="body" idx="1"/>
          </p:nvPr>
        </p:nvSpPr>
        <p:spPr>
          <a:xfrm>
            <a:off x="1219361" y="1862176"/>
            <a:ext cx="9651619" cy="3978862"/>
          </a:xfrm>
          <a:prstGeom prst="rect">
            <a:avLst/>
          </a:prstGeom>
        </p:spPr>
        <p:txBody>
          <a:bodyPr vert="horz" lIns="91440" tIns="45720" rIns="91440" bIns="45720" rtlCol="0">
            <a:no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pic>
        <p:nvPicPr>
          <p:cNvPr id="8" name="Bilde 7">
            <a:extLst>
              <a:ext uri="{FF2B5EF4-FFF2-40B4-BE49-F238E27FC236}">
                <a16:creationId xmlns:a16="http://schemas.microsoft.com/office/drawing/2014/main" id="{12E8B8B0-4BD5-4668-9018-913E276A5FE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166463" y="6071524"/>
            <a:ext cx="3025540" cy="786476"/>
          </a:xfrm>
          <a:prstGeom prst="rect">
            <a:avLst/>
          </a:prstGeom>
        </p:spPr>
      </p:pic>
    </p:spTree>
    <p:extLst>
      <p:ext uri="{BB962C8B-B14F-4D97-AF65-F5344CB8AC3E}">
        <p14:creationId xmlns:p14="http://schemas.microsoft.com/office/powerpoint/2010/main" val="31470285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txStyles>
    <p:titleStyle>
      <a:lvl1pPr algn="l" defTabSz="685818" rtl="0" eaLnBrk="1" latinLnBrk="0" hangingPunct="1">
        <a:lnSpc>
          <a:spcPct val="90000"/>
        </a:lnSpc>
        <a:spcBef>
          <a:spcPct val="0"/>
        </a:spcBef>
        <a:buNone/>
        <a:defRPr sz="3300" b="1" kern="1200">
          <a:solidFill>
            <a:srgbClr val="274247"/>
          </a:solidFill>
          <a:latin typeface="+mj-lt"/>
          <a:ea typeface="+mj-ea"/>
          <a:cs typeface="+mj-cs"/>
        </a:defRPr>
      </a:lvl1pPr>
    </p:titleStyle>
    <p:bodyStyle>
      <a:lvl1pPr marL="171454" indent="-171454" algn="l" defTabSz="685818" rtl="0" eaLnBrk="1" latinLnBrk="0" hangingPunct="1">
        <a:lnSpc>
          <a:spcPct val="150000"/>
        </a:lnSpc>
        <a:spcBef>
          <a:spcPts val="0"/>
        </a:spcBef>
        <a:spcAft>
          <a:spcPts val="675"/>
        </a:spcAft>
        <a:buFont typeface="Arial" panose="020B0604020202020204" pitchFamily="34" charset="0"/>
        <a:buChar char="•"/>
        <a:defRPr sz="1800" kern="1200">
          <a:solidFill>
            <a:srgbClr val="274247"/>
          </a:solidFill>
          <a:latin typeface="+mn-lt"/>
          <a:ea typeface="+mn-ea"/>
          <a:cs typeface="+mn-cs"/>
        </a:defRPr>
      </a:lvl1pPr>
      <a:lvl2pPr marL="297052" indent="-108020" algn="l" defTabSz="685818" rtl="0" eaLnBrk="1" latinLnBrk="0" hangingPunct="1">
        <a:lnSpc>
          <a:spcPct val="150000"/>
        </a:lnSpc>
        <a:spcBef>
          <a:spcPts val="0"/>
        </a:spcBef>
        <a:spcAft>
          <a:spcPts val="450"/>
        </a:spcAft>
        <a:buSzPct val="100000"/>
        <a:buFont typeface="Arial" panose="020B0604020202020204" pitchFamily="34" charset="0"/>
        <a:buChar char="◦"/>
        <a:defRPr sz="1350" kern="1200">
          <a:solidFill>
            <a:srgbClr val="274247"/>
          </a:solidFill>
          <a:latin typeface="+mn-lt"/>
          <a:ea typeface="+mn-ea"/>
          <a:cs typeface="+mn-cs"/>
        </a:defRPr>
      </a:lvl2pPr>
      <a:lvl3pPr marL="391568" indent="-81015" algn="l" defTabSz="685818" rtl="0" eaLnBrk="1" latinLnBrk="0" hangingPunct="1">
        <a:lnSpc>
          <a:spcPct val="150000"/>
        </a:lnSpc>
        <a:spcBef>
          <a:spcPts val="225"/>
        </a:spcBef>
        <a:spcAft>
          <a:spcPts val="300"/>
        </a:spcAft>
        <a:buFont typeface="Open Sans" panose="020B0606030504020204" pitchFamily="34" charset="0"/>
        <a:buChar char="­"/>
        <a:defRPr sz="1050" kern="1200">
          <a:solidFill>
            <a:srgbClr val="274247"/>
          </a:solidFill>
          <a:latin typeface="+mn-lt"/>
          <a:ea typeface="+mn-ea"/>
          <a:cs typeface="+mn-cs"/>
        </a:defRPr>
      </a:lvl3pPr>
      <a:lvl4pPr marL="499588" indent="-74264" algn="l" defTabSz="685818" rtl="0" eaLnBrk="1" latinLnBrk="0" hangingPunct="1">
        <a:lnSpc>
          <a:spcPct val="150000"/>
        </a:lnSpc>
        <a:spcBef>
          <a:spcPts val="188"/>
        </a:spcBef>
        <a:buFont typeface="Open Sans" panose="020B0606030504020204" pitchFamily="34" charset="0"/>
        <a:buChar char="­"/>
        <a:defRPr sz="788" kern="1200">
          <a:solidFill>
            <a:srgbClr val="274247"/>
          </a:solidFill>
          <a:latin typeface="+mn-lt"/>
          <a:ea typeface="+mn-ea"/>
          <a:cs typeface="+mn-cs"/>
        </a:defRPr>
      </a:lvl4pPr>
      <a:lvl5pPr marL="580601" indent="-67512" algn="l" defTabSz="685818" rtl="0" eaLnBrk="1" latinLnBrk="0" hangingPunct="1">
        <a:lnSpc>
          <a:spcPct val="150000"/>
        </a:lnSpc>
        <a:spcBef>
          <a:spcPts val="188"/>
        </a:spcBef>
        <a:buFont typeface="Open Sans" panose="020B0606030504020204" pitchFamily="34" charset="0"/>
        <a:buChar char="­"/>
        <a:defRPr sz="750" kern="1200">
          <a:solidFill>
            <a:srgbClr val="274247"/>
          </a:solidFill>
          <a:latin typeface="+mn-lt"/>
          <a:ea typeface="+mn-ea"/>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61" y="551048"/>
            <a:ext cx="9651619" cy="1311128"/>
          </a:xfrm>
          <a:prstGeom prst="rect">
            <a:avLst/>
          </a:prstGeom>
        </p:spPr>
        <p:txBody>
          <a:bodyPr vert="horz" wrap="square" lIns="91440" tIns="0" rIns="91440" bIns="45720" rtlCol="0" anchor="ctr" anchorCtr="0">
            <a:normAutofit/>
          </a:bodyPr>
          <a:lstStyle/>
          <a:p>
            <a:r>
              <a:rPr lang="nb-NO" dirty="0"/>
              <a:t>Klikk for å redigere tittelstil</a:t>
            </a:r>
            <a:endParaRPr lang="en-US" dirty="0"/>
          </a:p>
        </p:txBody>
      </p:sp>
      <p:sp>
        <p:nvSpPr>
          <p:cNvPr id="3" name="Text Placeholder 2"/>
          <p:cNvSpPr>
            <a:spLocks noGrp="1"/>
          </p:cNvSpPr>
          <p:nvPr>
            <p:ph type="body" idx="1"/>
          </p:nvPr>
        </p:nvSpPr>
        <p:spPr>
          <a:xfrm>
            <a:off x="1219361" y="1862176"/>
            <a:ext cx="9651619" cy="3978862"/>
          </a:xfrm>
          <a:prstGeom prst="rect">
            <a:avLst/>
          </a:prstGeom>
        </p:spPr>
        <p:txBody>
          <a:bodyPr vert="horz" lIns="91440" tIns="45720" rIns="91440" bIns="45720" rtlCol="0">
            <a:no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pic>
        <p:nvPicPr>
          <p:cNvPr id="8" name="Bilde 7">
            <a:extLst>
              <a:ext uri="{FF2B5EF4-FFF2-40B4-BE49-F238E27FC236}">
                <a16:creationId xmlns:a16="http://schemas.microsoft.com/office/drawing/2014/main" id="{12E8B8B0-4BD5-4668-9018-913E276A5FE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166463" y="6071524"/>
            <a:ext cx="3025540" cy="786476"/>
          </a:xfrm>
          <a:prstGeom prst="rect">
            <a:avLst/>
          </a:prstGeom>
        </p:spPr>
      </p:pic>
    </p:spTree>
    <p:extLst>
      <p:ext uri="{BB962C8B-B14F-4D97-AF65-F5344CB8AC3E}">
        <p14:creationId xmlns:p14="http://schemas.microsoft.com/office/powerpoint/2010/main" val="4037098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xStyles>
    <p:titleStyle>
      <a:lvl1pPr algn="l" defTabSz="685818" rtl="0" eaLnBrk="1" latinLnBrk="0" hangingPunct="1">
        <a:lnSpc>
          <a:spcPct val="90000"/>
        </a:lnSpc>
        <a:spcBef>
          <a:spcPct val="0"/>
        </a:spcBef>
        <a:buNone/>
        <a:defRPr sz="3300" b="1" kern="1200">
          <a:solidFill>
            <a:srgbClr val="274247"/>
          </a:solidFill>
          <a:latin typeface="+mj-lt"/>
          <a:ea typeface="+mj-ea"/>
          <a:cs typeface="+mj-cs"/>
        </a:defRPr>
      </a:lvl1pPr>
    </p:titleStyle>
    <p:bodyStyle>
      <a:lvl1pPr marL="171454" indent="-171454" algn="l" defTabSz="685818" rtl="0" eaLnBrk="1" latinLnBrk="0" hangingPunct="1">
        <a:lnSpc>
          <a:spcPct val="150000"/>
        </a:lnSpc>
        <a:spcBef>
          <a:spcPts val="0"/>
        </a:spcBef>
        <a:spcAft>
          <a:spcPts val="675"/>
        </a:spcAft>
        <a:buFont typeface="Arial" panose="020B0604020202020204" pitchFamily="34" charset="0"/>
        <a:buChar char="•"/>
        <a:defRPr sz="1800" kern="1200">
          <a:solidFill>
            <a:srgbClr val="274247"/>
          </a:solidFill>
          <a:latin typeface="+mn-lt"/>
          <a:ea typeface="+mn-ea"/>
          <a:cs typeface="+mn-cs"/>
        </a:defRPr>
      </a:lvl1pPr>
      <a:lvl2pPr marL="297052" indent="-108020" algn="l" defTabSz="685818" rtl="0" eaLnBrk="1" latinLnBrk="0" hangingPunct="1">
        <a:lnSpc>
          <a:spcPct val="150000"/>
        </a:lnSpc>
        <a:spcBef>
          <a:spcPts val="0"/>
        </a:spcBef>
        <a:spcAft>
          <a:spcPts val="450"/>
        </a:spcAft>
        <a:buSzPct val="100000"/>
        <a:buFont typeface="Arial" panose="020B0604020202020204" pitchFamily="34" charset="0"/>
        <a:buChar char="◦"/>
        <a:defRPr sz="1350" kern="1200">
          <a:solidFill>
            <a:srgbClr val="274247"/>
          </a:solidFill>
          <a:latin typeface="+mn-lt"/>
          <a:ea typeface="+mn-ea"/>
          <a:cs typeface="+mn-cs"/>
        </a:defRPr>
      </a:lvl2pPr>
      <a:lvl3pPr marL="391568" indent="-81015" algn="l" defTabSz="685818" rtl="0" eaLnBrk="1" latinLnBrk="0" hangingPunct="1">
        <a:lnSpc>
          <a:spcPct val="150000"/>
        </a:lnSpc>
        <a:spcBef>
          <a:spcPts val="225"/>
        </a:spcBef>
        <a:spcAft>
          <a:spcPts val="300"/>
        </a:spcAft>
        <a:buFont typeface="Open Sans" panose="020B0606030504020204" pitchFamily="34" charset="0"/>
        <a:buChar char="­"/>
        <a:defRPr sz="1050" kern="1200">
          <a:solidFill>
            <a:srgbClr val="274247"/>
          </a:solidFill>
          <a:latin typeface="+mn-lt"/>
          <a:ea typeface="+mn-ea"/>
          <a:cs typeface="+mn-cs"/>
        </a:defRPr>
      </a:lvl3pPr>
      <a:lvl4pPr marL="499588" indent="-74264" algn="l" defTabSz="685818" rtl="0" eaLnBrk="1" latinLnBrk="0" hangingPunct="1">
        <a:lnSpc>
          <a:spcPct val="150000"/>
        </a:lnSpc>
        <a:spcBef>
          <a:spcPts val="188"/>
        </a:spcBef>
        <a:buFont typeface="Open Sans" panose="020B0606030504020204" pitchFamily="34" charset="0"/>
        <a:buChar char="­"/>
        <a:defRPr sz="788" kern="1200">
          <a:solidFill>
            <a:srgbClr val="274247"/>
          </a:solidFill>
          <a:latin typeface="+mn-lt"/>
          <a:ea typeface="+mn-ea"/>
          <a:cs typeface="+mn-cs"/>
        </a:defRPr>
      </a:lvl4pPr>
      <a:lvl5pPr marL="580601" indent="-67512" algn="l" defTabSz="685818" rtl="0" eaLnBrk="1" latinLnBrk="0" hangingPunct="1">
        <a:lnSpc>
          <a:spcPct val="150000"/>
        </a:lnSpc>
        <a:spcBef>
          <a:spcPts val="188"/>
        </a:spcBef>
        <a:buFont typeface="Open Sans" panose="020B0606030504020204" pitchFamily="34" charset="0"/>
        <a:buChar char="­"/>
        <a:defRPr sz="750" kern="1200">
          <a:solidFill>
            <a:srgbClr val="274247"/>
          </a:solidFill>
          <a:latin typeface="+mn-lt"/>
          <a:ea typeface="+mn-ea"/>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61" y="551048"/>
            <a:ext cx="9651619" cy="1311128"/>
          </a:xfrm>
          <a:prstGeom prst="rect">
            <a:avLst/>
          </a:prstGeom>
        </p:spPr>
        <p:txBody>
          <a:bodyPr vert="horz" wrap="square" lIns="91440" tIns="0" rIns="91440" bIns="45720" rtlCol="0" anchor="ctr" anchorCtr="0">
            <a:normAutofit/>
          </a:bodyPr>
          <a:lstStyle/>
          <a:p>
            <a:r>
              <a:rPr lang="nb-NO" dirty="0"/>
              <a:t>Klikk for å redigere tittelstil</a:t>
            </a:r>
            <a:endParaRPr lang="en-US" dirty="0"/>
          </a:p>
        </p:txBody>
      </p:sp>
      <p:sp>
        <p:nvSpPr>
          <p:cNvPr id="3" name="Text Placeholder 2"/>
          <p:cNvSpPr>
            <a:spLocks noGrp="1"/>
          </p:cNvSpPr>
          <p:nvPr>
            <p:ph type="body" idx="1"/>
          </p:nvPr>
        </p:nvSpPr>
        <p:spPr>
          <a:xfrm>
            <a:off x="1219361" y="1862176"/>
            <a:ext cx="9651619" cy="3978862"/>
          </a:xfrm>
          <a:prstGeom prst="rect">
            <a:avLst/>
          </a:prstGeom>
        </p:spPr>
        <p:txBody>
          <a:bodyPr vert="horz" lIns="91440" tIns="45720" rIns="91440" bIns="45720" rtlCol="0">
            <a:no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pic>
        <p:nvPicPr>
          <p:cNvPr id="8" name="Bilde 7">
            <a:extLst>
              <a:ext uri="{FF2B5EF4-FFF2-40B4-BE49-F238E27FC236}">
                <a16:creationId xmlns:a16="http://schemas.microsoft.com/office/drawing/2014/main" id="{12E8B8B0-4BD5-4668-9018-913E276A5FE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166463" y="6071524"/>
            <a:ext cx="3025540" cy="786476"/>
          </a:xfrm>
          <a:prstGeom prst="rect">
            <a:avLst/>
          </a:prstGeom>
        </p:spPr>
      </p:pic>
    </p:spTree>
    <p:extLst>
      <p:ext uri="{BB962C8B-B14F-4D97-AF65-F5344CB8AC3E}">
        <p14:creationId xmlns:p14="http://schemas.microsoft.com/office/powerpoint/2010/main" val="410204696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Lst>
  <p:txStyles>
    <p:titleStyle>
      <a:lvl1pPr algn="l" defTabSz="685818" rtl="0" eaLnBrk="1" latinLnBrk="0" hangingPunct="1">
        <a:lnSpc>
          <a:spcPct val="90000"/>
        </a:lnSpc>
        <a:spcBef>
          <a:spcPct val="0"/>
        </a:spcBef>
        <a:buNone/>
        <a:defRPr sz="3300" b="1" kern="1200">
          <a:solidFill>
            <a:srgbClr val="274247"/>
          </a:solidFill>
          <a:latin typeface="+mj-lt"/>
          <a:ea typeface="+mj-ea"/>
          <a:cs typeface="+mj-cs"/>
        </a:defRPr>
      </a:lvl1pPr>
    </p:titleStyle>
    <p:bodyStyle>
      <a:lvl1pPr marL="171454" indent="-171454" algn="l" defTabSz="685818" rtl="0" eaLnBrk="1" latinLnBrk="0" hangingPunct="1">
        <a:lnSpc>
          <a:spcPct val="150000"/>
        </a:lnSpc>
        <a:spcBef>
          <a:spcPts val="0"/>
        </a:spcBef>
        <a:spcAft>
          <a:spcPts val="675"/>
        </a:spcAft>
        <a:buFont typeface="Arial" panose="020B0604020202020204" pitchFamily="34" charset="0"/>
        <a:buChar char="•"/>
        <a:defRPr sz="1800" kern="1200">
          <a:solidFill>
            <a:srgbClr val="274247"/>
          </a:solidFill>
          <a:latin typeface="+mn-lt"/>
          <a:ea typeface="+mn-ea"/>
          <a:cs typeface="+mn-cs"/>
        </a:defRPr>
      </a:lvl1pPr>
      <a:lvl2pPr marL="297052" indent="-108020" algn="l" defTabSz="685818" rtl="0" eaLnBrk="1" latinLnBrk="0" hangingPunct="1">
        <a:lnSpc>
          <a:spcPct val="150000"/>
        </a:lnSpc>
        <a:spcBef>
          <a:spcPts val="0"/>
        </a:spcBef>
        <a:spcAft>
          <a:spcPts val="450"/>
        </a:spcAft>
        <a:buSzPct val="100000"/>
        <a:buFont typeface="Arial" panose="020B0604020202020204" pitchFamily="34" charset="0"/>
        <a:buChar char="◦"/>
        <a:defRPr sz="1350" kern="1200">
          <a:solidFill>
            <a:srgbClr val="274247"/>
          </a:solidFill>
          <a:latin typeface="+mn-lt"/>
          <a:ea typeface="+mn-ea"/>
          <a:cs typeface="+mn-cs"/>
        </a:defRPr>
      </a:lvl2pPr>
      <a:lvl3pPr marL="391568" indent="-81015" algn="l" defTabSz="685818" rtl="0" eaLnBrk="1" latinLnBrk="0" hangingPunct="1">
        <a:lnSpc>
          <a:spcPct val="150000"/>
        </a:lnSpc>
        <a:spcBef>
          <a:spcPts val="225"/>
        </a:spcBef>
        <a:spcAft>
          <a:spcPts val="300"/>
        </a:spcAft>
        <a:buFont typeface="Open Sans" panose="020B0606030504020204" pitchFamily="34" charset="0"/>
        <a:buChar char="­"/>
        <a:defRPr sz="1050" kern="1200">
          <a:solidFill>
            <a:srgbClr val="274247"/>
          </a:solidFill>
          <a:latin typeface="+mn-lt"/>
          <a:ea typeface="+mn-ea"/>
          <a:cs typeface="+mn-cs"/>
        </a:defRPr>
      </a:lvl3pPr>
      <a:lvl4pPr marL="499588" indent="-74264" algn="l" defTabSz="685818" rtl="0" eaLnBrk="1" latinLnBrk="0" hangingPunct="1">
        <a:lnSpc>
          <a:spcPct val="150000"/>
        </a:lnSpc>
        <a:spcBef>
          <a:spcPts val="188"/>
        </a:spcBef>
        <a:buFont typeface="Open Sans" panose="020B0606030504020204" pitchFamily="34" charset="0"/>
        <a:buChar char="­"/>
        <a:defRPr sz="788" kern="1200">
          <a:solidFill>
            <a:srgbClr val="274247"/>
          </a:solidFill>
          <a:latin typeface="+mn-lt"/>
          <a:ea typeface="+mn-ea"/>
          <a:cs typeface="+mn-cs"/>
        </a:defRPr>
      </a:lvl4pPr>
      <a:lvl5pPr marL="580601" indent="-67512" algn="l" defTabSz="685818" rtl="0" eaLnBrk="1" latinLnBrk="0" hangingPunct="1">
        <a:lnSpc>
          <a:spcPct val="150000"/>
        </a:lnSpc>
        <a:spcBef>
          <a:spcPts val="188"/>
        </a:spcBef>
        <a:buFont typeface="Open Sans" panose="020B0606030504020204" pitchFamily="34" charset="0"/>
        <a:buChar char="­"/>
        <a:defRPr sz="750" kern="1200">
          <a:solidFill>
            <a:srgbClr val="274247"/>
          </a:solidFill>
          <a:latin typeface="+mn-lt"/>
          <a:ea typeface="+mn-ea"/>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5749669-6931-4C6E-B152-F25A1F213227}"/>
              </a:ext>
            </a:extLst>
          </p:cNvPr>
          <p:cNvSpPr>
            <a:spLocks noGrp="1"/>
          </p:cNvSpPr>
          <p:nvPr>
            <p:ph type="title"/>
          </p:nvPr>
        </p:nvSpPr>
        <p:spPr>
          <a:xfrm>
            <a:off x="761256" y="315913"/>
            <a:ext cx="10663932" cy="1157511"/>
          </a:xfrm>
          <a:prstGeom prst="rect">
            <a:avLst/>
          </a:prstGeom>
        </p:spPr>
        <p:txBody>
          <a:bodyPr vert="horz" wrap="square" lIns="0" tIns="0" rIns="0" bIns="0" rtlCol="0" anchor="b" anchorCtr="0">
            <a:normAutofit/>
          </a:bodyPr>
          <a:lstStyle/>
          <a:p>
            <a:r>
              <a:rPr lang="nb-NO" dirty="0"/>
              <a:t>Klikk for å redigere tittelstil</a:t>
            </a:r>
            <a:endParaRPr lang="nn-NO" dirty="0"/>
          </a:p>
        </p:txBody>
      </p:sp>
      <p:sp>
        <p:nvSpPr>
          <p:cNvPr id="3" name="Plassholder for tekst 2">
            <a:extLst>
              <a:ext uri="{FF2B5EF4-FFF2-40B4-BE49-F238E27FC236}">
                <a16:creationId xmlns:a16="http://schemas.microsoft.com/office/drawing/2014/main" id="{CFC510D1-D451-4A9F-8D9E-451907F8468A}"/>
              </a:ext>
            </a:extLst>
          </p:cNvPr>
          <p:cNvSpPr>
            <a:spLocks noGrp="1"/>
          </p:cNvSpPr>
          <p:nvPr>
            <p:ph type="body" idx="1"/>
          </p:nvPr>
        </p:nvSpPr>
        <p:spPr>
          <a:xfrm>
            <a:off x="761256" y="1917700"/>
            <a:ext cx="10663932" cy="4424107"/>
          </a:xfrm>
          <a:prstGeom prst="rect">
            <a:avLst/>
          </a:prstGeom>
        </p:spPr>
        <p:txBody>
          <a:bodyPr vert="horz" wrap="square" lIns="0" tIns="0" rIns="0" bIns="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nn-NO" dirty="0"/>
          </a:p>
        </p:txBody>
      </p:sp>
      <p:sp>
        <p:nvSpPr>
          <p:cNvPr id="4" name="Plassholder for dato 3">
            <a:extLst>
              <a:ext uri="{FF2B5EF4-FFF2-40B4-BE49-F238E27FC236}">
                <a16:creationId xmlns:a16="http://schemas.microsoft.com/office/drawing/2014/main" id="{51C366B4-B3AC-46B9-9CB1-13C84BBCF63C}"/>
              </a:ext>
            </a:extLst>
          </p:cNvPr>
          <p:cNvSpPr>
            <a:spLocks noGrp="1"/>
          </p:cNvSpPr>
          <p:nvPr>
            <p:ph type="dt" sz="half" idx="2"/>
          </p:nvPr>
        </p:nvSpPr>
        <p:spPr>
          <a:xfrm>
            <a:off x="5645914" y="6455688"/>
            <a:ext cx="900172" cy="107697"/>
          </a:xfrm>
          <a:prstGeom prst="rect">
            <a:avLst/>
          </a:prstGeom>
        </p:spPr>
        <p:txBody>
          <a:bodyPr vert="horz" lIns="0" tIns="0" rIns="0" bIns="0" rtlCol="0" anchor="ctr">
            <a:spAutoFit/>
          </a:bodyPr>
          <a:lstStyle>
            <a:lvl1pPr algn="ctr">
              <a:lnSpc>
                <a:spcPct val="100000"/>
              </a:lnSpc>
              <a:spcBef>
                <a:spcPts val="0"/>
              </a:spcBef>
              <a:defRPr sz="700">
                <a:solidFill>
                  <a:srgbClr val="202020"/>
                </a:solidFill>
              </a:defRPr>
            </a:lvl1pPr>
          </a:lstStyle>
          <a:p>
            <a:endParaRPr lang="nn-NO" dirty="0"/>
          </a:p>
        </p:txBody>
      </p:sp>
      <p:sp>
        <p:nvSpPr>
          <p:cNvPr id="5" name="Plassholder for bunntekst 4">
            <a:extLst>
              <a:ext uri="{FF2B5EF4-FFF2-40B4-BE49-F238E27FC236}">
                <a16:creationId xmlns:a16="http://schemas.microsoft.com/office/drawing/2014/main" id="{4085FB4B-C816-4D4C-8D18-CE3B83BED12B}"/>
              </a:ext>
            </a:extLst>
          </p:cNvPr>
          <p:cNvSpPr>
            <a:spLocks noGrp="1"/>
          </p:cNvSpPr>
          <p:nvPr>
            <p:ph type="ftr" sz="quarter" idx="3"/>
          </p:nvPr>
        </p:nvSpPr>
        <p:spPr>
          <a:xfrm>
            <a:off x="761256" y="6455688"/>
            <a:ext cx="900172" cy="107697"/>
          </a:xfrm>
          <a:prstGeom prst="rect">
            <a:avLst/>
          </a:prstGeom>
        </p:spPr>
        <p:txBody>
          <a:bodyPr vert="horz" lIns="0" tIns="0" rIns="0" bIns="0" rtlCol="0" anchor="ctr">
            <a:spAutoFit/>
          </a:bodyPr>
          <a:lstStyle>
            <a:lvl1pPr algn="l">
              <a:lnSpc>
                <a:spcPct val="100000"/>
              </a:lnSpc>
              <a:spcBef>
                <a:spcPts val="0"/>
              </a:spcBef>
              <a:defRPr sz="700">
                <a:solidFill>
                  <a:srgbClr val="202020"/>
                </a:solidFill>
              </a:defRPr>
            </a:lvl1pPr>
          </a:lstStyle>
          <a:p>
            <a:r>
              <a:rPr lang="nn-NO"/>
              <a:t>Helsedirektoratet</a:t>
            </a:r>
            <a:endParaRPr lang="nn-NO" dirty="0"/>
          </a:p>
        </p:txBody>
      </p:sp>
      <p:sp>
        <p:nvSpPr>
          <p:cNvPr id="6" name="Plassholder for lysbildenummer 5">
            <a:extLst>
              <a:ext uri="{FF2B5EF4-FFF2-40B4-BE49-F238E27FC236}">
                <a16:creationId xmlns:a16="http://schemas.microsoft.com/office/drawing/2014/main" id="{4D928A03-7079-441D-9969-C152566BEA11}"/>
              </a:ext>
            </a:extLst>
          </p:cNvPr>
          <p:cNvSpPr>
            <a:spLocks noGrp="1"/>
          </p:cNvSpPr>
          <p:nvPr>
            <p:ph type="sldNum" sz="quarter" idx="4"/>
          </p:nvPr>
        </p:nvSpPr>
        <p:spPr>
          <a:xfrm>
            <a:off x="10530572" y="6485065"/>
            <a:ext cx="900172" cy="107697"/>
          </a:xfrm>
          <a:prstGeom prst="rect">
            <a:avLst/>
          </a:prstGeom>
        </p:spPr>
        <p:txBody>
          <a:bodyPr vert="horz" lIns="0" tIns="0" rIns="0" bIns="0" rtlCol="0" anchor="ctr">
            <a:spAutoFit/>
          </a:bodyPr>
          <a:lstStyle>
            <a:lvl1pPr algn="r">
              <a:lnSpc>
                <a:spcPct val="100000"/>
              </a:lnSpc>
              <a:spcBef>
                <a:spcPts val="0"/>
              </a:spcBef>
              <a:defRPr sz="700">
                <a:solidFill>
                  <a:srgbClr val="202020"/>
                </a:solidFill>
              </a:defRPr>
            </a:lvl1pPr>
          </a:lstStyle>
          <a:p>
            <a:fld id="{1670A82E-6091-4B79-BDC9-9FEC8E0D8D32}" type="slidenum">
              <a:rPr lang="nn-NO" smtClean="0"/>
              <a:pPr/>
              <a:t>‹#›</a:t>
            </a:fld>
            <a:endParaRPr lang="nn-NO"/>
          </a:p>
        </p:txBody>
      </p:sp>
    </p:spTree>
    <p:extLst>
      <p:ext uri="{BB962C8B-B14F-4D97-AF65-F5344CB8AC3E}">
        <p14:creationId xmlns:p14="http://schemas.microsoft.com/office/powerpoint/2010/main" val="371824654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Lst>
  <p:hf hdr="0" dt="0"/>
  <p:txStyles>
    <p:titleStyle>
      <a:lvl1pPr algn="l" defTabSz="914263" rtl="0" eaLnBrk="1" latinLnBrk="0" hangingPunct="1">
        <a:lnSpc>
          <a:spcPct val="100000"/>
        </a:lnSpc>
        <a:spcBef>
          <a:spcPts val="0"/>
        </a:spcBef>
        <a:buNone/>
        <a:defRPr sz="3499" b="1" kern="1200">
          <a:solidFill>
            <a:srgbClr val="202020"/>
          </a:solidFill>
          <a:latin typeface="+mj-lt"/>
          <a:ea typeface="+mj-ea"/>
          <a:cs typeface="+mj-cs"/>
        </a:defRPr>
      </a:lvl1pPr>
    </p:titleStyle>
    <p:bodyStyle>
      <a:lvl1pPr marL="179982" indent="-179982" algn="l" defTabSz="914263" rtl="0" eaLnBrk="1" latinLnBrk="0" hangingPunct="1">
        <a:lnSpc>
          <a:spcPct val="100000"/>
        </a:lnSpc>
        <a:spcBef>
          <a:spcPts val="0"/>
        </a:spcBef>
        <a:buFont typeface="Arial" panose="020B0604020202020204" pitchFamily="34" charset="0"/>
        <a:buChar char="•"/>
        <a:defRPr sz="2299" kern="1200">
          <a:solidFill>
            <a:srgbClr val="202020"/>
          </a:solidFill>
          <a:latin typeface="+mn-lt"/>
          <a:ea typeface="+mn-ea"/>
          <a:cs typeface="+mn-cs"/>
        </a:defRPr>
      </a:lvl1pPr>
      <a:lvl2pPr marL="359964" indent="-179982" algn="l" defTabSz="914263" rtl="0" eaLnBrk="1" latinLnBrk="0" hangingPunct="1">
        <a:lnSpc>
          <a:spcPct val="100000"/>
        </a:lnSpc>
        <a:spcBef>
          <a:spcPts val="0"/>
        </a:spcBef>
        <a:buFont typeface="Arial" panose="020B0604020202020204" pitchFamily="34" charset="0"/>
        <a:buChar char="•"/>
        <a:defRPr sz="1999" kern="1200">
          <a:solidFill>
            <a:srgbClr val="202020"/>
          </a:solidFill>
          <a:latin typeface="+mn-lt"/>
          <a:ea typeface="+mn-ea"/>
          <a:cs typeface="+mn-cs"/>
        </a:defRPr>
      </a:lvl2pPr>
      <a:lvl3pPr marL="539946" indent="-179982" algn="l" defTabSz="914263" rtl="0" eaLnBrk="1" latinLnBrk="0" hangingPunct="1">
        <a:lnSpc>
          <a:spcPct val="100000"/>
        </a:lnSpc>
        <a:spcBef>
          <a:spcPts val="0"/>
        </a:spcBef>
        <a:buFont typeface="Arial" panose="020B0604020202020204" pitchFamily="34" charset="0"/>
        <a:buChar char="•"/>
        <a:defRPr sz="1799" kern="1200">
          <a:solidFill>
            <a:srgbClr val="202020"/>
          </a:solidFill>
          <a:latin typeface="+mn-lt"/>
          <a:ea typeface="+mn-ea"/>
          <a:cs typeface="+mn-cs"/>
        </a:defRPr>
      </a:lvl3pPr>
      <a:lvl4pPr marL="719928" indent="-179982" algn="l" defTabSz="914263" rtl="0" eaLnBrk="1" latinLnBrk="0" hangingPunct="1">
        <a:lnSpc>
          <a:spcPct val="100000"/>
        </a:lnSpc>
        <a:spcBef>
          <a:spcPts val="0"/>
        </a:spcBef>
        <a:buFont typeface="Arial" panose="020B0604020202020204" pitchFamily="34" charset="0"/>
        <a:buChar char="•"/>
        <a:defRPr sz="1600" kern="1200">
          <a:solidFill>
            <a:srgbClr val="202020"/>
          </a:solidFill>
          <a:latin typeface="+mn-lt"/>
          <a:ea typeface="+mn-ea"/>
          <a:cs typeface="+mn-cs"/>
        </a:defRPr>
      </a:lvl4pPr>
      <a:lvl5pPr marL="899910" indent="-179982" algn="l" defTabSz="914263" rtl="0" eaLnBrk="1" latinLnBrk="0" hangingPunct="1">
        <a:lnSpc>
          <a:spcPct val="100000"/>
        </a:lnSpc>
        <a:spcBef>
          <a:spcPts val="0"/>
        </a:spcBef>
        <a:buFont typeface="Arial" panose="020B0604020202020204" pitchFamily="34" charset="0"/>
        <a:buChar char="•"/>
        <a:defRPr sz="1400" kern="1200">
          <a:solidFill>
            <a:srgbClr val="202020"/>
          </a:solidFill>
          <a:latin typeface="+mn-lt"/>
          <a:ea typeface="+mn-ea"/>
          <a:cs typeface="+mn-cs"/>
        </a:defRPr>
      </a:lvl5pPr>
      <a:lvl6pPr marL="2514223"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4"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5"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7" indent="-228565"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9">
          <p15:clr>
            <a:srgbClr val="F26B43"/>
          </p15:clr>
        </p15:guide>
        <p15:guide id="2" pos="8637">
          <p15:clr>
            <a:srgbClr val="F26B43"/>
          </p15:clr>
        </p15:guide>
        <p15:guide id="3" pos="959">
          <p15:clr>
            <a:srgbClr val="F26B43"/>
          </p15:clr>
        </p15:guide>
        <p15:guide id="4" pos="2883">
          <p15:clr>
            <a:srgbClr val="F26B43"/>
          </p15:clr>
        </p15:guide>
        <p15:guide id="5" pos="6714">
          <p15:clr>
            <a:srgbClr val="F26B43"/>
          </p15:clr>
        </p15:guide>
        <p15:guide id="6" pos="5751">
          <p15:clr>
            <a:srgbClr val="F26B43"/>
          </p15:clr>
        </p15:guide>
        <p15:guide id="7" pos="4791">
          <p15:clr>
            <a:srgbClr val="F26B43"/>
          </p15:clr>
        </p15:guide>
        <p15:guide id="8" pos="3845">
          <p15:clr>
            <a:srgbClr val="F26B43"/>
          </p15:clr>
        </p15:guide>
        <p15:guide id="9" pos="1919">
          <p15:clr>
            <a:srgbClr val="F26B43"/>
          </p15:clr>
        </p15:guide>
        <p15:guide id="10" pos="9599">
          <p15:clr>
            <a:srgbClr val="F26B43"/>
          </p15:clr>
        </p15:guide>
        <p15:guide id="11" pos="10583">
          <p15:clr>
            <a:srgbClr val="F26B43"/>
          </p15:clr>
        </p15:guide>
        <p15:guide id="12" pos="11522">
          <p15:clr>
            <a:srgbClr val="F26B43"/>
          </p15:clr>
        </p15:guide>
        <p15:guide id="13" pos="12470">
          <p15:clr>
            <a:srgbClr val="F26B43"/>
          </p15:clr>
        </p15:guide>
        <p15:guide id="14" pos="13430">
          <p15:clr>
            <a:srgbClr val="F26B43"/>
          </p15:clr>
        </p15:guide>
        <p15:guide id="15" pos="14958">
          <p15:clr>
            <a:srgbClr val="F26B43"/>
          </p15:clr>
        </p15:guide>
        <p15:guide id="16" orient="horz" pos="8240">
          <p15:clr>
            <a:srgbClr val="F26B43"/>
          </p15:clr>
        </p15:guide>
        <p15:guide id="17" pos="399">
          <p15:clr>
            <a:srgbClr val="F26B43"/>
          </p15:clr>
        </p15:guide>
        <p15:guide id="18" pos="7674">
          <p15:clr>
            <a:srgbClr val="F26B43"/>
          </p15:clr>
        </p15:guide>
        <p15:guide id="19" pos="1439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smtClean="0"/>
              <a:t>Click to edit Master title style</a:t>
            </a:r>
            <a:endParaRPr lang="nb-NO"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Tree>
    <p:extLst>
      <p:ext uri="{BB962C8B-B14F-4D97-AF65-F5344CB8AC3E}">
        <p14:creationId xmlns:p14="http://schemas.microsoft.com/office/powerpoint/2010/main" val="99987241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924" r:id="rId2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smtClean="0"/>
              <a:t>Click to edit Master title style</a:t>
            </a:r>
            <a:endParaRPr lang="nb-NO"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Tree>
    <p:extLst>
      <p:ext uri="{BB962C8B-B14F-4D97-AF65-F5344CB8AC3E}">
        <p14:creationId xmlns:p14="http://schemas.microsoft.com/office/powerpoint/2010/main" val="301655253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b-NO"/>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smtClean="0"/>
              <a:t>Click to edit Master title style</a:t>
            </a:r>
            <a:endParaRPr lang="nb-NO"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Tree>
    <p:extLst>
      <p:ext uri="{BB962C8B-B14F-4D97-AF65-F5344CB8AC3E}">
        <p14:creationId xmlns:p14="http://schemas.microsoft.com/office/powerpoint/2010/main" val="20094700"/>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5749669-6931-4C6E-B152-F25A1F213227}"/>
              </a:ext>
            </a:extLst>
          </p:cNvPr>
          <p:cNvSpPr>
            <a:spLocks noGrp="1"/>
          </p:cNvSpPr>
          <p:nvPr>
            <p:ph type="title"/>
          </p:nvPr>
        </p:nvSpPr>
        <p:spPr>
          <a:xfrm>
            <a:off x="761257" y="315914"/>
            <a:ext cx="10663932" cy="1157511"/>
          </a:xfrm>
          <a:prstGeom prst="rect">
            <a:avLst/>
          </a:prstGeom>
        </p:spPr>
        <p:txBody>
          <a:bodyPr vert="horz" wrap="square" lIns="0" tIns="0" rIns="0" bIns="0" rtlCol="0" anchor="b" anchorCtr="0">
            <a:normAutofit/>
          </a:bodyPr>
          <a:lstStyle/>
          <a:p>
            <a:r>
              <a:rPr lang="nb-NO" dirty="0"/>
              <a:t>Klikk for å redigere tittelstil</a:t>
            </a:r>
            <a:endParaRPr lang="nn-NO" dirty="0"/>
          </a:p>
        </p:txBody>
      </p:sp>
      <p:sp>
        <p:nvSpPr>
          <p:cNvPr id="3" name="Plassholder for tekst 2">
            <a:extLst>
              <a:ext uri="{FF2B5EF4-FFF2-40B4-BE49-F238E27FC236}">
                <a16:creationId xmlns:a16="http://schemas.microsoft.com/office/drawing/2014/main" id="{CFC510D1-D451-4A9F-8D9E-451907F8468A}"/>
              </a:ext>
            </a:extLst>
          </p:cNvPr>
          <p:cNvSpPr>
            <a:spLocks noGrp="1"/>
          </p:cNvSpPr>
          <p:nvPr>
            <p:ph type="body" idx="1"/>
          </p:nvPr>
        </p:nvSpPr>
        <p:spPr>
          <a:xfrm>
            <a:off x="761257" y="1917701"/>
            <a:ext cx="10663932" cy="4424107"/>
          </a:xfrm>
          <a:prstGeom prst="rect">
            <a:avLst/>
          </a:prstGeom>
        </p:spPr>
        <p:txBody>
          <a:bodyPr vert="horz" wrap="square" lIns="0" tIns="0" rIns="0" bIns="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nn-NO" dirty="0"/>
          </a:p>
        </p:txBody>
      </p:sp>
      <p:sp>
        <p:nvSpPr>
          <p:cNvPr id="4" name="Plassholder for dato 3">
            <a:extLst>
              <a:ext uri="{FF2B5EF4-FFF2-40B4-BE49-F238E27FC236}">
                <a16:creationId xmlns:a16="http://schemas.microsoft.com/office/drawing/2014/main" id="{51C366B4-B3AC-46B9-9CB1-13C84BBCF63C}"/>
              </a:ext>
            </a:extLst>
          </p:cNvPr>
          <p:cNvSpPr>
            <a:spLocks noGrp="1"/>
          </p:cNvSpPr>
          <p:nvPr>
            <p:ph type="dt" sz="half" idx="2"/>
          </p:nvPr>
        </p:nvSpPr>
        <p:spPr>
          <a:xfrm>
            <a:off x="5645915" y="6469151"/>
            <a:ext cx="900172" cy="80772"/>
          </a:xfrm>
          <a:prstGeom prst="rect">
            <a:avLst/>
          </a:prstGeom>
        </p:spPr>
        <p:txBody>
          <a:bodyPr vert="horz" lIns="0" tIns="0" rIns="0" bIns="0" rtlCol="0" anchor="ctr">
            <a:spAutoFit/>
          </a:bodyPr>
          <a:lstStyle>
            <a:lvl1pPr algn="ctr">
              <a:lnSpc>
                <a:spcPct val="100000"/>
              </a:lnSpc>
              <a:spcBef>
                <a:spcPts val="0"/>
              </a:spcBef>
              <a:defRPr sz="525">
                <a:solidFill>
                  <a:srgbClr val="202020"/>
                </a:solidFill>
              </a:defRPr>
            </a:lvl1pPr>
          </a:lstStyle>
          <a:p>
            <a:pPr defTabSz="685720"/>
            <a:endParaRPr lang="nn-NO" dirty="0"/>
          </a:p>
        </p:txBody>
      </p:sp>
      <p:sp>
        <p:nvSpPr>
          <p:cNvPr id="5" name="Plassholder for bunntekst 4">
            <a:extLst>
              <a:ext uri="{FF2B5EF4-FFF2-40B4-BE49-F238E27FC236}">
                <a16:creationId xmlns:a16="http://schemas.microsoft.com/office/drawing/2014/main" id="{4085FB4B-C816-4D4C-8D18-CE3B83BED12B}"/>
              </a:ext>
            </a:extLst>
          </p:cNvPr>
          <p:cNvSpPr>
            <a:spLocks noGrp="1"/>
          </p:cNvSpPr>
          <p:nvPr>
            <p:ph type="ftr" sz="quarter" idx="3"/>
          </p:nvPr>
        </p:nvSpPr>
        <p:spPr>
          <a:xfrm>
            <a:off x="761257" y="6469151"/>
            <a:ext cx="900172" cy="80772"/>
          </a:xfrm>
          <a:prstGeom prst="rect">
            <a:avLst/>
          </a:prstGeom>
        </p:spPr>
        <p:txBody>
          <a:bodyPr vert="horz" lIns="0" tIns="0" rIns="0" bIns="0" rtlCol="0" anchor="ctr">
            <a:spAutoFit/>
          </a:bodyPr>
          <a:lstStyle>
            <a:lvl1pPr algn="l">
              <a:lnSpc>
                <a:spcPct val="100000"/>
              </a:lnSpc>
              <a:spcBef>
                <a:spcPts val="0"/>
              </a:spcBef>
              <a:defRPr sz="525">
                <a:solidFill>
                  <a:srgbClr val="202020"/>
                </a:solidFill>
              </a:defRPr>
            </a:lvl1pPr>
          </a:lstStyle>
          <a:p>
            <a:pPr defTabSz="685720"/>
            <a:r>
              <a:rPr lang="nn-NO" smtClean="0"/>
              <a:t>Helsedirektoratet</a:t>
            </a:r>
            <a:endParaRPr lang="nn-NO" dirty="0"/>
          </a:p>
        </p:txBody>
      </p:sp>
      <p:sp>
        <p:nvSpPr>
          <p:cNvPr id="6" name="Plassholder for lysbildenummer 5">
            <a:extLst>
              <a:ext uri="{FF2B5EF4-FFF2-40B4-BE49-F238E27FC236}">
                <a16:creationId xmlns:a16="http://schemas.microsoft.com/office/drawing/2014/main" id="{4D928A03-7079-441D-9969-C152566BEA11}"/>
              </a:ext>
            </a:extLst>
          </p:cNvPr>
          <p:cNvSpPr>
            <a:spLocks noGrp="1"/>
          </p:cNvSpPr>
          <p:nvPr>
            <p:ph type="sldNum" sz="quarter" idx="4"/>
          </p:nvPr>
        </p:nvSpPr>
        <p:spPr>
          <a:xfrm>
            <a:off x="10530573" y="6498528"/>
            <a:ext cx="900172" cy="80772"/>
          </a:xfrm>
          <a:prstGeom prst="rect">
            <a:avLst/>
          </a:prstGeom>
        </p:spPr>
        <p:txBody>
          <a:bodyPr vert="horz" lIns="0" tIns="0" rIns="0" bIns="0" rtlCol="0" anchor="ctr">
            <a:spAutoFit/>
          </a:bodyPr>
          <a:lstStyle>
            <a:lvl1pPr algn="r">
              <a:lnSpc>
                <a:spcPct val="100000"/>
              </a:lnSpc>
              <a:spcBef>
                <a:spcPts val="0"/>
              </a:spcBef>
              <a:defRPr sz="525">
                <a:solidFill>
                  <a:srgbClr val="202020"/>
                </a:solidFill>
              </a:defRPr>
            </a:lvl1pPr>
          </a:lstStyle>
          <a:p>
            <a:pPr defTabSz="685720"/>
            <a:fld id="{1670A82E-6091-4B79-BDC9-9FEC8E0D8D32}" type="slidenum">
              <a:rPr lang="nn-NO" smtClean="0"/>
              <a:pPr defTabSz="685720"/>
              <a:t>‹#›</a:t>
            </a:fld>
            <a:endParaRPr lang="nn-NO"/>
          </a:p>
        </p:txBody>
      </p:sp>
    </p:spTree>
    <p:extLst>
      <p:ext uri="{BB962C8B-B14F-4D97-AF65-F5344CB8AC3E}">
        <p14:creationId xmlns:p14="http://schemas.microsoft.com/office/powerpoint/2010/main" val="2580383675"/>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 id="2147483890" r:id="rId23"/>
    <p:sldLayoutId id="2147483891" r:id="rId24"/>
    <p:sldLayoutId id="2147483892" r:id="rId25"/>
    <p:sldLayoutId id="2147483893" r:id="rId26"/>
    <p:sldLayoutId id="2147483894" r:id="rId27"/>
    <p:sldLayoutId id="2147483895" r:id="rId28"/>
    <p:sldLayoutId id="2147483896" r:id="rId29"/>
    <p:sldLayoutId id="2147483897" r:id="rId30"/>
    <p:sldLayoutId id="2147483898" r:id="rId31"/>
    <p:sldLayoutId id="2147483899" r:id="rId32"/>
    <p:sldLayoutId id="2147483900" r:id="rId33"/>
    <p:sldLayoutId id="2147483901" r:id="rId34"/>
    <p:sldLayoutId id="2147483902" r:id="rId35"/>
    <p:sldLayoutId id="2147483903" r:id="rId36"/>
    <p:sldLayoutId id="2147483904" r:id="rId37"/>
    <p:sldLayoutId id="2147483905" r:id="rId38"/>
    <p:sldLayoutId id="2147483906" r:id="rId39"/>
    <p:sldLayoutId id="2147483907" r:id="rId40"/>
    <p:sldLayoutId id="2147483908" r:id="rId41"/>
    <p:sldLayoutId id="2147483909" r:id="rId42"/>
  </p:sldLayoutIdLst>
  <p:hf hdr="0" dt="0"/>
  <p:txStyles>
    <p:titleStyle>
      <a:lvl1pPr algn="l" defTabSz="685720" rtl="0" eaLnBrk="1" latinLnBrk="0" hangingPunct="1">
        <a:lnSpc>
          <a:spcPct val="100000"/>
        </a:lnSpc>
        <a:spcBef>
          <a:spcPts val="0"/>
        </a:spcBef>
        <a:buNone/>
        <a:defRPr sz="2624" b="1" kern="1200">
          <a:solidFill>
            <a:srgbClr val="202020"/>
          </a:solidFill>
          <a:latin typeface="+mj-lt"/>
          <a:ea typeface="+mj-ea"/>
          <a:cs typeface="+mj-cs"/>
        </a:defRPr>
      </a:lvl1pPr>
    </p:titleStyle>
    <p:bodyStyle>
      <a:lvl1pPr marL="134991" indent="-134991" algn="l" defTabSz="685720" rtl="0" eaLnBrk="1" latinLnBrk="0" hangingPunct="1">
        <a:lnSpc>
          <a:spcPct val="100000"/>
        </a:lnSpc>
        <a:spcBef>
          <a:spcPts val="0"/>
        </a:spcBef>
        <a:buFont typeface="Arial" panose="020B0604020202020204" pitchFamily="34" charset="0"/>
        <a:buChar char="•"/>
        <a:defRPr sz="1725" kern="1200">
          <a:solidFill>
            <a:srgbClr val="202020"/>
          </a:solidFill>
          <a:latin typeface="+mn-lt"/>
          <a:ea typeface="+mn-ea"/>
          <a:cs typeface="+mn-cs"/>
        </a:defRPr>
      </a:lvl1pPr>
      <a:lvl2pPr marL="269982" indent="-134991" algn="l" defTabSz="685720" rtl="0" eaLnBrk="1" latinLnBrk="0" hangingPunct="1">
        <a:lnSpc>
          <a:spcPct val="100000"/>
        </a:lnSpc>
        <a:spcBef>
          <a:spcPts val="0"/>
        </a:spcBef>
        <a:buFont typeface="Arial" panose="020B0604020202020204" pitchFamily="34" charset="0"/>
        <a:buChar char="•"/>
        <a:defRPr sz="1500" kern="1200">
          <a:solidFill>
            <a:srgbClr val="202020"/>
          </a:solidFill>
          <a:latin typeface="+mn-lt"/>
          <a:ea typeface="+mn-ea"/>
          <a:cs typeface="+mn-cs"/>
        </a:defRPr>
      </a:lvl2pPr>
      <a:lvl3pPr marL="404973" indent="-134991" algn="l" defTabSz="685720" rtl="0" eaLnBrk="1" latinLnBrk="0" hangingPunct="1">
        <a:lnSpc>
          <a:spcPct val="100000"/>
        </a:lnSpc>
        <a:spcBef>
          <a:spcPts val="0"/>
        </a:spcBef>
        <a:buFont typeface="Arial" panose="020B0604020202020204" pitchFamily="34" charset="0"/>
        <a:buChar char="•"/>
        <a:defRPr sz="1350" kern="1200">
          <a:solidFill>
            <a:srgbClr val="202020"/>
          </a:solidFill>
          <a:latin typeface="+mn-lt"/>
          <a:ea typeface="+mn-ea"/>
          <a:cs typeface="+mn-cs"/>
        </a:defRPr>
      </a:lvl3pPr>
      <a:lvl4pPr marL="539964" indent="-134991" algn="l" defTabSz="685720" rtl="0" eaLnBrk="1" latinLnBrk="0" hangingPunct="1">
        <a:lnSpc>
          <a:spcPct val="100000"/>
        </a:lnSpc>
        <a:spcBef>
          <a:spcPts val="0"/>
        </a:spcBef>
        <a:buFont typeface="Arial" panose="020B0604020202020204" pitchFamily="34" charset="0"/>
        <a:buChar char="•"/>
        <a:defRPr sz="1200" kern="1200">
          <a:solidFill>
            <a:srgbClr val="202020"/>
          </a:solidFill>
          <a:latin typeface="+mn-lt"/>
          <a:ea typeface="+mn-ea"/>
          <a:cs typeface="+mn-cs"/>
        </a:defRPr>
      </a:lvl4pPr>
      <a:lvl5pPr marL="674955" indent="-134991" algn="l" defTabSz="685720" rtl="0" eaLnBrk="1" latinLnBrk="0" hangingPunct="1">
        <a:lnSpc>
          <a:spcPct val="100000"/>
        </a:lnSpc>
        <a:spcBef>
          <a:spcPts val="0"/>
        </a:spcBef>
        <a:buFont typeface="Arial" panose="020B0604020202020204" pitchFamily="34" charset="0"/>
        <a:buChar char="•"/>
        <a:defRPr sz="1050" kern="1200">
          <a:solidFill>
            <a:srgbClr val="202020"/>
          </a:solidFill>
          <a:latin typeface="+mn-lt"/>
          <a:ea typeface="+mn-ea"/>
          <a:cs typeface="+mn-cs"/>
        </a:defRPr>
      </a:lvl5pPr>
      <a:lvl6pPr marL="1885730"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90"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50"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10"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720" rtl="0" eaLnBrk="1" latinLnBrk="0" hangingPunct="1">
        <a:defRPr sz="1350" kern="1200">
          <a:solidFill>
            <a:schemeClr val="tx1"/>
          </a:solidFill>
          <a:latin typeface="+mn-lt"/>
          <a:ea typeface="+mn-ea"/>
          <a:cs typeface="+mn-cs"/>
        </a:defRPr>
      </a:lvl1pPr>
      <a:lvl2pPr marL="342860" algn="l" defTabSz="685720" rtl="0" eaLnBrk="1" latinLnBrk="0" hangingPunct="1">
        <a:defRPr sz="1350" kern="1200">
          <a:solidFill>
            <a:schemeClr val="tx1"/>
          </a:solidFill>
          <a:latin typeface="+mn-lt"/>
          <a:ea typeface="+mn-ea"/>
          <a:cs typeface="+mn-cs"/>
        </a:defRPr>
      </a:lvl2pPr>
      <a:lvl3pPr marL="685720" algn="l" defTabSz="685720" rtl="0" eaLnBrk="1" latinLnBrk="0" hangingPunct="1">
        <a:defRPr sz="1350" kern="1200">
          <a:solidFill>
            <a:schemeClr val="tx1"/>
          </a:solidFill>
          <a:latin typeface="+mn-lt"/>
          <a:ea typeface="+mn-ea"/>
          <a:cs typeface="+mn-cs"/>
        </a:defRPr>
      </a:lvl3pPr>
      <a:lvl4pPr marL="1028580" algn="l" defTabSz="685720" rtl="0" eaLnBrk="1" latinLnBrk="0" hangingPunct="1">
        <a:defRPr sz="1350" kern="1200">
          <a:solidFill>
            <a:schemeClr val="tx1"/>
          </a:solidFill>
          <a:latin typeface="+mn-lt"/>
          <a:ea typeface="+mn-ea"/>
          <a:cs typeface="+mn-cs"/>
        </a:defRPr>
      </a:lvl4pPr>
      <a:lvl5pPr marL="1371440" algn="l" defTabSz="685720" rtl="0" eaLnBrk="1" latinLnBrk="0" hangingPunct="1">
        <a:defRPr sz="1350" kern="1200">
          <a:solidFill>
            <a:schemeClr val="tx1"/>
          </a:solidFill>
          <a:latin typeface="+mn-lt"/>
          <a:ea typeface="+mn-ea"/>
          <a:cs typeface="+mn-cs"/>
        </a:defRPr>
      </a:lvl5pPr>
      <a:lvl6pPr marL="1714300" algn="l" defTabSz="685720" rtl="0" eaLnBrk="1" latinLnBrk="0" hangingPunct="1">
        <a:defRPr sz="1350" kern="1200">
          <a:solidFill>
            <a:schemeClr val="tx1"/>
          </a:solidFill>
          <a:latin typeface="+mn-lt"/>
          <a:ea typeface="+mn-ea"/>
          <a:cs typeface="+mn-cs"/>
        </a:defRPr>
      </a:lvl6pPr>
      <a:lvl7pPr marL="2057160" algn="l" defTabSz="685720" rtl="0" eaLnBrk="1" latinLnBrk="0" hangingPunct="1">
        <a:defRPr sz="1350" kern="1200">
          <a:solidFill>
            <a:schemeClr val="tx1"/>
          </a:solidFill>
          <a:latin typeface="+mn-lt"/>
          <a:ea typeface="+mn-ea"/>
          <a:cs typeface="+mn-cs"/>
        </a:defRPr>
      </a:lvl7pPr>
      <a:lvl8pPr marL="2400020" algn="l" defTabSz="685720" rtl="0" eaLnBrk="1" latinLnBrk="0" hangingPunct="1">
        <a:defRPr sz="1350" kern="1200">
          <a:solidFill>
            <a:schemeClr val="tx1"/>
          </a:solidFill>
          <a:latin typeface="+mn-lt"/>
          <a:ea typeface="+mn-ea"/>
          <a:cs typeface="+mn-cs"/>
        </a:defRPr>
      </a:lvl8pPr>
      <a:lvl9pPr marL="2742879" algn="l" defTabSz="68572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9">
          <p15:clr>
            <a:srgbClr val="F26B43"/>
          </p15:clr>
        </p15:guide>
        <p15:guide id="2" pos="8637">
          <p15:clr>
            <a:srgbClr val="F26B43"/>
          </p15:clr>
        </p15:guide>
        <p15:guide id="3" pos="959">
          <p15:clr>
            <a:srgbClr val="F26B43"/>
          </p15:clr>
        </p15:guide>
        <p15:guide id="4" pos="2883">
          <p15:clr>
            <a:srgbClr val="F26B43"/>
          </p15:clr>
        </p15:guide>
        <p15:guide id="5" pos="6714">
          <p15:clr>
            <a:srgbClr val="F26B43"/>
          </p15:clr>
        </p15:guide>
        <p15:guide id="6" pos="5751">
          <p15:clr>
            <a:srgbClr val="F26B43"/>
          </p15:clr>
        </p15:guide>
        <p15:guide id="7" pos="4791">
          <p15:clr>
            <a:srgbClr val="F26B43"/>
          </p15:clr>
        </p15:guide>
        <p15:guide id="8" pos="3845">
          <p15:clr>
            <a:srgbClr val="F26B43"/>
          </p15:clr>
        </p15:guide>
        <p15:guide id="9" pos="1919">
          <p15:clr>
            <a:srgbClr val="F26B43"/>
          </p15:clr>
        </p15:guide>
        <p15:guide id="10" pos="9599">
          <p15:clr>
            <a:srgbClr val="F26B43"/>
          </p15:clr>
        </p15:guide>
        <p15:guide id="11" pos="10583">
          <p15:clr>
            <a:srgbClr val="F26B43"/>
          </p15:clr>
        </p15:guide>
        <p15:guide id="12" pos="11522">
          <p15:clr>
            <a:srgbClr val="F26B43"/>
          </p15:clr>
        </p15:guide>
        <p15:guide id="13" pos="12470">
          <p15:clr>
            <a:srgbClr val="F26B43"/>
          </p15:clr>
        </p15:guide>
        <p15:guide id="14" pos="13430">
          <p15:clr>
            <a:srgbClr val="F26B43"/>
          </p15:clr>
        </p15:guide>
        <p15:guide id="15" pos="14958">
          <p15:clr>
            <a:srgbClr val="F26B43"/>
          </p15:clr>
        </p15:guide>
        <p15:guide id="16" orient="horz" pos="8240">
          <p15:clr>
            <a:srgbClr val="F26B43"/>
          </p15:clr>
        </p15:guide>
        <p15:guide id="17" pos="399">
          <p15:clr>
            <a:srgbClr val="F26B43"/>
          </p15:clr>
        </p15:guide>
        <p15:guide id="18" pos="7674">
          <p15:clr>
            <a:srgbClr val="F26B43"/>
          </p15:clr>
        </p15:guide>
        <p15:guide id="19" pos="1439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1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6.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6.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4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2.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0.xml"/></Relationships>
</file>

<file path=ppt/slides/_rels/slide19.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4.xml"/><Relationship Id="rId1" Type="http://schemas.openxmlformats.org/officeDocument/2006/relationships/slideLayout" Target="../slideLayouts/slideLayout17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17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38.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7.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8.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38.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0.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8.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0.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0.xml"/></Relationships>
</file>

<file path=ppt/slides/_rels/slide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8.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6.xml.rels><?xml version="1.0" encoding="UTF-8" standalone="yes"?>
<Relationships xmlns="http://schemas.openxmlformats.org/package/2006/relationships"><Relationship Id="rId3" Type="http://schemas.openxmlformats.org/officeDocument/2006/relationships/hyperlink" Target="https://helsedirektoratet.no/Documents/NFR/Asyls%C3%B8kere,%20flyktninger/Skjema-Helseundersokelse-flyktninger-asylsokere.pdf" TargetMode="External"/><Relationship Id="rId2" Type="http://schemas.openxmlformats.org/officeDocument/2006/relationships/notesSlide" Target="../notesSlides/notesSlide9.xml"/><Relationship Id="rId1" Type="http://schemas.openxmlformats.org/officeDocument/2006/relationships/slideLayout" Target="../slideLayouts/slideLayout98.xml"/><Relationship Id="rId5" Type="http://schemas.openxmlformats.org/officeDocument/2006/relationships/image" Target="../media/image60.emf"/><Relationship Id="rId4" Type="http://schemas.openxmlformats.org/officeDocument/2006/relationships/image" Target="../media/image59.emf"/></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5.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67.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7.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6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hyperlink" Target="http://www.helsedirektoratet.no/veiledere/helsetjenester-til-asylsokere-flyktninger-og-familiegjenforente" TargetMode="External"/><Relationship Id="rId2" Type="http://schemas.openxmlformats.org/officeDocument/2006/relationships/hyperlink" Target="http://www.fhi.no/" TargetMode="External"/><Relationship Id="rId1" Type="http://schemas.openxmlformats.org/officeDocument/2006/relationships/slideLayout" Target="../slideLayouts/slideLayout1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5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0.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4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5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C50A0021-A030-418C-92CE-DF62B6F71432}"/>
              </a:ext>
            </a:extLst>
          </p:cNvPr>
          <p:cNvSpPr>
            <a:spLocks noGrp="1"/>
          </p:cNvSpPr>
          <p:nvPr>
            <p:ph type="body" sz="quarter" idx="13"/>
          </p:nvPr>
        </p:nvSpPr>
        <p:spPr>
          <a:xfrm>
            <a:off x="1787696" y="4223636"/>
            <a:ext cx="2431378" cy="230832"/>
          </a:xfrm>
        </p:spPr>
        <p:txBody>
          <a:bodyPr/>
          <a:lstStyle/>
          <a:p>
            <a:r>
              <a:rPr lang="nb-NO" dirty="0" smtClean="0"/>
              <a:t>13. November </a:t>
            </a:r>
            <a:r>
              <a:rPr lang="nb-NO" dirty="0" err="1" smtClean="0"/>
              <a:t>kl</a:t>
            </a:r>
            <a:r>
              <a:rPr lang="nb-NO" dirty="0" smtClean="0"/>
              <a:t> 15.45-16.30</a:t>
            </a:r>
            <a:endParaRPr lang="nb-NO" dirty="0"/>
          </a:p>
        </p:txBody>
      </p:sp>
      <p:sp>
        <p:nvSpPr>
          <p:cNvPr id="3" name="Plassholder for tekst 2">
            <a:extLst>
              <a:ext uri="{FF2B5EF4-FFF2-40B4-BE49-F238E27FC236}">
                <a16:creationId xmlns:a16="http://schemas.microsoft.com/office/drawing/2014/main" id="{F01445E7-5057-4899-A1EA-558389DCB3E8}"/>
              </a:ext>
            </a:extLst>
          </p:cNvPr>
          <p:cNvSpPr>
            <a:spLocks noGrp="1"/>
          </p:cNvSpPr>
          <p:nvPr>
            <p:ph type="body" sz="quarter" idx="14"/>
          </p:nvPr>
        </p:nvSpPr>
        <p:spPr>
          <a:xfrm>
            <a:off x="1787632" y="1862971"/>
            <a:ext cx="8559526" cy="1846659"/>
          </a:xfrm>
        </p:spPr>
        <p:txBody>
          <a:bodyPr/>
          <a:lstStyle/>
          <a:p>
            <a:r>
              <a:rPr lang="nb-NO" sz="4000" dirty="0" smtClean="0"/>
              <a:t>Flyktningehelse</a:t>
            </a:r>
          </a:p>
          <a:p>
            <a:r>
              <a:rPr lang="nb-NO" sz="4000" dirty="0" smtClean="0"/>
              <a:t>Tuberkulosescreening, </a:t>
            </a:r>
            <a:r>
              <a:rPr lang="nb-NO" sz="4000" dirty="0"/>
              <a:t>helseundersøkelse</a:t>
            </a:r>
          </a:p>
          <a:p>
            <a:r>
              <a:rPr lang="nb-NO" sz="4000" dirty="0" smtClean="0"/>
              <a:t>vaksinasjon</a:t>
            </a:r>
            <a:endParaRPr lang="nb-NO" sz="4000" dirty="0"/>
          </a:p>
        </p:txBody>
      </p:sp>
      <p:sp>
        <p:nvSpPr>
          <p:cNvPr id="4" name="Plassholder for tekst 3">
            <a:extLst>
              <a:ext uri="{FF2B5EF4-FFF2-40B4-BE49-F238E27FC236}">
                <a16:creationId xmlns:a16="http://schemas.microsoft.com/office/drawing/2014/main" id="{7C94AD52-7B82-4012-AE70-1DA1C06528BC}"/>
              </a:ext>
            </a:extLst>
          </p:cNvPr>
          <p:cNvSpPr>
            <a:spLocks noGrp="1"/>
          </p:cNvSpPr>
          <p:nvPr>
            <p:ph type="body" sz="quarter" idx="15"/>
          </p:nvPr>
        </p:nvSpPr>
        <p:spPr/>
        <p:txBody>
          <a:bodyPr/>
          <a:lstStyle/>
          <a:p>
            <a:r>
              <a:rPr lang="nb-NO" dirty="0" smtClean="0"/>
              <a:t>Trude Arnesen</a:t>
            </a:r>
            <a:endParaRPr lang="nb-NO" dirty="0"/>
          </a:p>
        </p:txBody>
      </p:sp>
    </p:spTree>
    <p:extLst>
      <p:ext uri="{BB962C8B-B14F-4D97-AF65-F5344CB8AC3E}">
        <p14:creationId xmlns:p14="http://schemas.microsoft.com/office/powerpoint/2010/main" val="3758386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524000" y="274638"/>
            <a:ext cx="9144000" cy="1143000"/>
          </a:xfrm>
        </p:spPr>
        <p:txBody>
          <a:bodyPr>
            <a:normAutofit fontScale="90000"/>
          </a:bodyPr>
          <a:lstStyle/>
          <a:p>
            <a:r>
              <a:rPr lang="nb-NO" dirty="0" smtClean="0"/>
              <a:t>Screening av nyankomne</a:t>
            </a:r>
            <a:br>
              <a:rPr lang="nb-NO" dirty="0" smtClean="0"/>
            </a:br>
            <a:r>
              <a:rPr lang="nb-NO" dirty="0" smtClean="0"/>
              <a:t>– av hensyn til hvem?  </a:t>
            </a:r>
            <a:endParaRPr lang="nb-NO" dirty="0"/>
          </a:p>
        </p:txBody>
      </p:sp>
      <p:sp>
        <p:nvSpPr>
          <p:cNvPr id="3" name="Plassholder for innhold 2"/>
          <p:cNvSpPr>
            <a:spLocks noGrp="1"/>
          </p:cNvSpPr>
          <p:nvPr>
            <p:ph idx="1"/>
          </p:nvPr>
        </p:nvSpPr>
        <p:spPr>
          <a:xfrm>
            <a:off x="1524000" y="1562519"/>
            <a:ext cx="6156177" cy="4997152"/>
          </a:xfrm>
        </p:spPr>
        <p:txBody>
          <a:bodyPr>
            <a:noAutofit/>
          </a:bodyPr>
          <a:lstStyle/>
          <a:p>
            <a:pPr marL="0" indent="0">
              <a:buNone/>
            </a:pPr>
            <a:r>
              <a:rPr lang="nb-NO" sz="3600" dirty="0"/>
              <a:t>Den syke </a:t>
            </a:r>
          </a:p>
          <a:p>
            <a:pPr marL="457200" lvl="1" indent="0">
              <a:buNone/>
            </a:pPr>
            <a:r>
              <a:rPr lang="nb-NO" sz="2400" dirty="0" smtClean="0"/>
              <a:t>-</a:t>
            </a:r>
            <a:r>
              <a:rPr lang="nb-NO" sz="2400" dirty="0"/>
              <a:t>tidlig diagnose – før symptomer</a:t>
            </a:r>
          </a:p>
          <a:p>
            <a:pPr marL="457200" lvl="1" indent="0">
              <a:buNone/>
            </a:pPr>
            <a:r>
              <a:rPr lang="nb-NO" sz="2400" dirty="0" smtClean="0"/>
              <a:t>-</a:t>
            </a:r>
            <a:r>
              <a:rPr lang="nb-NO" sz="2400" dirty="0"/>
              <a:t>behandling</a:t>
            </a:r>
          </a:p>
          <a:p>
            <a:pPr marL="457200" lvl="1" indent="0">
              <a:buNone/>
            </a:pPr>
            <a:r>
              <a:rPr lang="nb-NO" sz="2400" dirty="0" smtClean="0"/>
              <a:t>skal </a:t>
            </a:r>
            <a:r>
              <a:rPr lang="nb-NO" sz="2400" dirty="0"/>
              <a:t>være uten </a:t>
            </a:r>
            <a:r>
              <a:rPr lang="nb-NO" sz="2400" dirty="0" smtClean="0"/>
              <a:t>kostnad</a:t>
            </a:r>
          </a:p>
          <a:p>
            <a:pPr marL="57150" indent="0">
              <a:buNone/>
            </a:pPr>
            <a:r>
              <a:rPr lang="nb-NO" sz="3600" dirty="0" smtClean="0"/>
              <a:t>Øvrig befolkning, særlig de nærmeste  </a:t>
            </a:r>
          </a:p>
          <a:p>
            <a:pPr marL="0" indent="0">
              <a:buNone/>
            </a:pPr>
            <a:r>
              <a:rPr lang="nb-NO" sz="2400" dirty="0"/>
              <a:t>	- redusert smitteoverføring</a:t>
            </a:r>
          </a:p>
          <a:p>
            <a:pPr marL="457200" lvl="1" indent="0">
              <a:buNone/>
            </a:pPr>
            <a:endParaRPr lang="nb-NO" sz="1400" dirty="0"/>
          </a:p>
        </p:txBody>
      </p:sp>
      <p:pic>
        <p:nvPicPr>
          <p:cNvPr id="11" name="Bilde 10"/>
          <p:cNvPicPr>
            <a:picLocks noChangeAspect="1"/>
          </p:cNvPicPr>
          <p:nvPr/>
        </p:nvPicPr>
        <p:blipFill>
          <a:blip r:embed="rId3"/>
          <a:stretch>
            <a:fillRect/>
          </a:stretch>
        </p:blipFill>
        <p:spPr>
          <a:xfrm>
            <a:off x="9552686" y="1195605"/>
            <a:ext cx="3156683" cy="4349080"/>
          </a:xfrm>
          <a:prstGeom prst="rect">
            <a:avLst/>
          </a:prstGeom>
        </p:spPr>
      </p:pic>
      <p:pic>
        <p:nvPicPr>
          <p:cNvPr id="4" name="Bilde 3"/>
          <p:cNvPicPr>
            <a:picLocks noChangeAspect="1"/>
          </p:cNvPicPr>
          <p:nvPr/>
        </p:nvPicPr>
        <p:blipFill>
          <a:blip r:embed="rId4"/>
          <a:stretch>
            <a:fillRect/>
          </a:stretch>
        </p:blipFill>
        <p:spPr>
          <a:xfrm>
            <a:off x="7518993" y="3137149"/>
            <a:ext cx="3172035" cy="3271639"/>
          </a:xfrm>
          <a:prstGeom prst="rect">
            <a:avLst/>
          </a:prstGeom>
        </p:spPr>
      </p:pic>
    </p:spTree>
    <p:extLst>
      <p:ext uri="{BB962C8B-B14F-4D97-AF65-F5344CB8AC3E}">
        <p14:creationId xmlns:p14="http://schemas.microsoft.com/office/powerpoint/2010/main" val="24920642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p:cNvSpPr>
            <a:spLocks noGrp="1"/>
          </p:cNvSpPr>
          <p:nvPr>
            <p:ph type="body" sz="quarter" idx="13"/>
          </p:nvPr>
        </p:nvSpPr>
        <p:spPr>
          <a:xfrm>
            <a:off x="2864726" y="3109338"/>
            <a:ext cx="5855345" cy="600293"/>
          </a:xfrm>
        </p:spPr>
        <p:txBody>
          <a:bodyPr/>
          <a:lstStyle/>
          <a:p>
            <a:r>
              <a:rPr lang="nb-NO" dirty="0" smtClean="0"/>
              <a:t>TB- screening ved ankomst</a:t>
            </a:r>
            <a:endParaRPr lang="nb-NO" dirty="0"/>
          </a:p>
        </p:txBody>
      </p:sp>
      <p:sp>
        <p:nvSpPr>
          <p:cNvPr id="5" name="Plassholder for tekst 4"/>
          <p:cNvSpPr>
            <a:spLocks noGrp="1"/>
          </p:cNvSpPr>
          <p:nvPr>
            <p:ph type="body" sz="quarter" idx="14"/>
          </p:nvPr>
        </p:nvSpPr>
        <p:spPr>
          <a:xfrm>
            <a:off x="1787634" y="3772329"/>
            <a:ext cx="7807127" cy="2088520"/>
          </a:xfrm>
        </p:spPr>
        <p:txBody>
          <a:bodyPr/>
          <a:lstStyle/>
          <a:p>
            <a:r>
              <a:rPr lang="nb-NO" dirty="0"/>
              <a:t>Lovpålagt screening for tuberkulose ved ankomst </a:t>
            </a:r>
          </a:p>
          <a:p>
            <a:pPr lvl="1"/>
            <a:r>
              <a:rPr lang="nb-NO" dirty="0"/>
              <a:t>Alle asylsøkere og flyktninger</a:t>
            </a:r>
          </a:p>
          <a:p>
            <a:pPr lvl="1"/>
            <a:r>
              <a:rPr lang="nb-NO" dirty="0"/>
              <a:t>Andre som skal være over 3 </a:t>
            </a:r>
            <a:r>
              <a:rPr lang="nb-NO" dirty="0" err="1"/>
              <a:t>mndr</a:t>
            </a:r>
            <a:r>
              <a:rPr lang="nb-NO" dirty="0"/>
              <a:t> i Norge som kommer fra land med høy forekomst </a:t>
            </a:r>
          </a:p>
          <a:p>
            <a:endParaRPr lang="nb-NO" dirty="0"/>
          </a:p>
        </p:txBody>
      </p:sp>
    </p:spTree>
    <p:extLst>
      <p:ext uri="{BB962C8B-B14F-4D97-AF65-F5344CB8AC3E}">
        <p14:creationId xmlns:p14="http://schemas.microsoft.com/office/powerpoint/2010/main" val="16538079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pic>
        <p:nvPicPr>
          <p:cNvPr id="4" name="Plassholder for innhold 3"/>
          <p:cNvPicPr>
            <a:picLocks noGrp="1" noChangeAspect="1"/>
          </p:cNvPicPr>
          <p:nvPr>
            <p:ph idx="1"/>
          </p:nvPr>
        </p:nvPicPr>
        <p:blipFill>
          <a:blip r:embed="rId2"/>
          <a:stretch>
            <a:fillRect/>
          </a:stretch>
        </p:blipFill>
        <p:spPr>
          <a:xfrm>
            <a:off x="3318802" y="341313"/>
            <a:ext cx="5006048" cy="6116304"/>
          </a:xfrm>
          <a:prstGeom prst="rect">
            <a:avLst/>
          </a:prstGeom>
        </p:spPr>
      </p:pic>
    </p:spTree>
    <p:extLst>
      <p:ext uri="{BB962C8B-B14F-4D97-AF65-F5344CB8AC3E}">
        <p14:creationId xmlns:p14="http://schemas.microsoft.com/office/powerpoint/2010/main" val="11830551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2285594" y="501869"/>
            <a:ext cx="7886700" cy="1077218"/>
          </a:xfrm>
        </p:spPr>
        <p:txBody>
          <a:bodyPr/>
          <a:lstStyle/>
          <a:p>
            <a:r>
              <a:rPr lang="nb-NO" sz="3200" dirty="0">
                <a:solidFill>
                  <a:schemeClr val="accent5">
                    <a:lumMod val="75000"/>
                  </a:schemeClr>
                </a:solidFill>
              </a:rPr>
              <a:t>Epidemiologi; risiko for TB </a:t>
            </a:r>
            <a:r>
              <a:rPr lang="nb-NO" sz="3200" dirty="0" err="1">
                <a:solidFill>
                  <a:schemeClr val="accent5">
                    <a:lumMod val="75000"/>
                  </a:schemeClr>
                </a:solidFill>
              </a:rPr>
              <a:t>samvarierer</a:t>
            </a:r>
            <a:r>
              <a:rPr lang="nb-NO" sz="3200" dirty="0">
                <a:solidFill>
                  <a:schemeClr val="accent5">
                    <a:lumMod val="75000"/>
                  </a:schemeClr>
                </a:solidFill>
              </a:rPr>
              <a:t> med fødeland</a:t>
            </a:r>
            <a:r>
              <a:rPr lang="nb-NO" sz="3200" dirty="0" smtClean="0"/>
              <a:t>(WHO</a:t>
            </a:r>
            <a:r>
              <a:rPr lang="nb-NO" sz="3200" dirty="0"/>
              <a:t>)</a:t>
            </a:r>
          </a:p>
        </p:txBody>
      </p:sp>
      <p:pic>
        <p:nvPicPr>
          <p:cNvPr id="4" name="Bilde 3"/>
          <p:cNvPicPr>
            <a:picLocks noChangeAspect="1"/>
          </p:cNvPicPr>
          <p:nvPr/>
        </p:nvPicPr>
        <p:blipFill>
          <a:blip r:embed="rId2"/>
          <a:stretch>
            <a:fillRect/>
          </a:stretch>
        </p:blipFill>
        <p:spPr>
          <a:xfrm>
            <a:off x="4848225" y="2514600"/>
            <a:ext cx="2495550" cy="1828800"/>
          </a:xfrm>
          <a:prstGeom prst="rect">
            <a:avLst/>
          </a:prstGeom>
        </p:spPr>
      </p:pic>
      <p:pic>
        <p:nvPicPr>
          <p:cNvPr id="9" name="Plassholder for bilde 8"/>
          <p:cNvPicPr>
            <a:picLocks noGrp="1" noChangeAspect="1"/>
          </p:cNvPicPr>
          <p:nvPr>
            <p:ph type="pic" idx="1"/>
          </p:nvPr>
        </p:nvPicPr>
        <p:blipFill>
          <a:blip r:embed="rId3"/>
          <a:srcRect t="2017" b="2017"/>
          <a:stretch>
            <a:fillRect/>
          </a:stretch>
        </p:blipFill>
        <p:spPr>
          <a:xfrm>
            <a:off x="2418748" y="1484785"/>
            <a:ext cx="7620392" cy="4554527"/>
          </a:xfrm>
          <a:prstGeom prst="rect">
            <a:avLst/>
          </a:prstGeom>
        </p:spPr>
      </p:pic>
    </p:spTree>
    <p:extLst>
      <p:ext uri="{BB962C8B-B14F-4D97-AF65-F5344CB8AC3E}">
        <p14:creationId xmlns:p14="http://schemas.microsoft.com/office/powerpoint/2010/main" val="26380693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endParaRPr lang="nb-NO"/>
          </a:p>
        </p:txBody>
      </p:sp>
      <p:pic>
        <p:nvPicPr>
          <p:cNvPr id="5" name="Bilde 4"/>
          <p:cNvPicPr>
            <a:picLocks noChangeAspect="1"/>
          </p:cNvPicPr>
          <p:nvPr/>
        </p:nvPicPr>
        <p:blipFill>
          <a:blip r:embed="rId2"/>
          <a:stretch>
            <a:fillRect/>
          </a:stretch>
        </p:blipFill>
        <p:spPr>
          <a:xfrm>
            <a:off x="3657388" y="347205"/>
            <a:ext cx="4877223" cy="6163590"/>
          </a:xfrm>
          <a:prstGeom prst="rect">
            <a:avLst/>
          </a:prstGeom>
        </p:spPr>
      </p:pic>
    </p:spTree>
    <p:extLst>
      <p:ext uri="{BB962C8B-B14F-4D97-AF65-F5344CB8AC3E}">
        <p14:creationId xmlns:p14="http://schemas.microsoft.com/office/powerpoint/2010/main" val="10012899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p:cNvSpPr>
            <a:spLocks noGrp="1"/>
          </p:cNvSpPr>
          <p:nvPr>
            <p:ph type="pic" idx="1"/>
          </p:nvPr>
        </p:nvSpPr>
        <p:spPr/>
      </p:sp>
      <p:sp>
        <p:nvSpPr>
          <p:cNvPr id="3" name="Tittel 2"/>
          <p:cNvSpPr>
            <a:spLocks noGrp="1"/>
          </p:cNvSpPr>
          <p:nvPr>
            <p:ph type="title"/>
          </p:nvPr>
        </p:nvSpPr>
        <p:spPr>
          <a:xfrm>
            <a:off x="2285594" y="-98279"/>
            <a:ext cx="7886700" cy="1200329"/>
          </a:xfrm>
        </p:spPr>
        <p:txBody>
          <a:bodyPr/>
          <a:lstStyle/>
          <a:p>
            <a:r>
              <a:rPr lang="nb-NO" sz="3600" dirty="0"/>
              <a:t>Andelen nye TB tilfeller resistente for </a:t>
            </a:r>
            <a:r>
              <a:rPr lang="nb-NO" sz="3600" dirty="0" err="1" smtClean="0"/>
              <a:t>Rifampicin</a:t>
            </a:r>
            <a:endParaRPr lang="nb-NO" sz="3600" dirty="0"/>
          </a:p>
        </p:txBody>
      </p:sp>
      <p:pic>
        <p:nvPicPr>
          <p:cNvPr id="4" name="Picture 6" descr="http://gamapserver.who.int/mapLibrary/Files/Maps/Global_TB_cases_new_mdr_rr_2016.pn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054416" y="1040477"/>
            <a:ext cx="8349056"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5264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cstate="hq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08" t="1863" r="6246" b="3725"/>
          <a:stretch>
            <a:fillRect/>
          </a:stretch>
        </p:blipFill>
        <p:spPr>
          <a:xfrm>
            <a:off x="3143672" y="1129689"/>
            <a:ext cx="8027870" cy="5435912"/>
          </a:xfrm>
          <a:prstGeom prst="rect">
            <a:avLst/>
          </a:prstGeom>
        </p:spPr>
      </p:pic>
      <p:sp>
        <p:nvSpPr>
          <p:cNvPr id="148" name="Title 147"/>
          <p:cNvSpPr>
            <a:spLocks noGrp="1"/>
          </p:cNvSpPr>
          <p:nvPr>
            <p:ph type="title"/>
          </p:nvPr>
        </p:nvSpPr>
        <p:spPr>
          <a:xfrm>
            <a:off x="1776000" y="144001"/>
            <a:ext cx="8496464" cy="822325"/>
          </a:xfrm>
          <a:noFill/>
          <a:ln w="9525">
            <a:noFill/>
            <a:miter lim="800000"/>
            <a:headEnd/>
            <a:tailEnd/>
          </a:ln>
        </p:spPr>
        <p:txBody>
          <a:bodyPr vert="horz" wrap="square" lIns="0" tIns="0" rIns="0" bIns="0" numCol="1" rtlCol="0" anchor="t" anchorCtr="0" compatLnSpc="1">
            <a:prstTxWarp prst="textNoShape">
              <a:avLst/>
            </a:prstTxWarp>
            <a:normAutofit fontScale="90000"/>
          </a:bodyPr>
          <a:lstStyle/>
          <a:p>
            <a:r>
              <a:rPr lang="en-US" b="1" dirty="0" smtClean="0"/>
              <a:t>Tuberkulose</a:t>
            </a:r>
            <a:r>
              <a:rPr lang="en-US" dirty="0" smtClean="0"/>
              <a:t>- ca 90% </a:t>
            </a:r>
            <a:r>
              <a:rPr lang="en-US" dirty="0" err="1" smtClean="0"/>
              <a:t>er</a:t>
            </a:r>
            <a:r>
              <a:rPr lang="en-US" dirty="0" smtClean="0"/>
              <a:t> </a:t>
            </a:r>
            <a:r>
              <a:rPr lang="en-US" dirty="0" err="1" smtClean="0"/>
              <a:t>født</a:t>
            </a:r>
            <a:r>
              <a:rPr lang="en-US" dirty="0" smtClean="0"/>
              <a:t> </a:t>
            </a:r>
            <a:r>
              <a:rPr lang="en-US" dirty="0" err="1" smtClean="0"/>
              <a:t>utenlands</a:t>
            </a:r>
            <a:r>
              <a:rPr lang="en-US" dirty="0" smtClean="0"/>
              <a:t>.  </a:t>
            </a:r>
            <a:br>
              <a:rPr lang="en-US" dirty="0" smtClean="0"/>
            </a:br>
            <a:r>
              <a:rPr lang="en-US" dirty="0" err="1" smtClean="0"/>
              <a:t>Andel</a:t>
            </a:r>
            <a:r>
              <a:rPr lang="en-US" dirty="0" smtClean="0"/>
              <a:t> </a:t>
            </a:r>
            <a:r>
              <a:rPr lang="en-US" dirty="0" err="1" smtClean="0"/>
              <a:t>utenlandsfødte</a:t>
            </a:r>
            <a:r>
              <a:rPr lang="en-US" dirty="0" smtClean="0"/>
              <a:t> </a:t>
            </a:r>
            <a:r>
              <a:rPr lang="en-US" dirty="0" err="1" smtClean="0"/>
              <a:t>blant</a:t>
            </a:r>
            <a:r>
              <a:rPr lang="en-US" dirty="0" smtClean="0"/>
              <a:t> TB </a:t>
            </a:r>
            <a:r>
              <a:rPr lang="en-US" dirty="0" err="1" smtClean="0"/>
              <a:t>tilfeller</a:t>
            </a:r>
            <a:r>
              <a:rPr lang="en-US" dirty="0" smtClean="0"/>
              <a:t> I  EU/EØS, </a:t>
            </a:r>
            <a:r>
              <a:rPr lang="en-US" dirty="0"/>
              <a:t>2015</a:t>
            </a:r>
          </a:p>
        </p:txBody>
      </p:sp>
      <p:sp>
        <p:nvSpPr>
          <p:cNvPr id="4" name="Slide Number Placeholder 3"/>
          <p:cNvSpPr>
            <a:spLocks noGrp="1"/>
          </p:cNvSpPr>
          <p:nvPr>
            <p:ph type="sldNum" sz="quarter" idx="4294967295"/>
          </p:nvPr>
        </p:nvSpPr>
        <p:spPr>
          <a:xfrm>
            <a:off x="10106026" y="6564313"/>
            <a:ext cx="461963" cy="284162"/>
          </a:xfrm>
          <a:prstGeom prst="rect">
            <a:avLst/>
          </a:prstGeom>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fld id="{2B86D596-E07E-488A-A827-87A7BF2E223D}" type="slidenum">
              <a:rPr kumimoji="0" lang="en-GB"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2286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bwMode="auto">
          <a:xfrm>
            <a:off x="2064001" y="5958883"/>
            <a:ext cx="1460481" cy="335108"/>
          </a:xfrm>
          <a:prstGeom prst="rect">
            <a:avLst/>
          </a:prstGeom>
          <a:noFill/>
          <a:ln w="9525" cap="flat" cmpd="sng" algn="ctr">
            <a:noFill/>
            <a:prstDash val="solid"/>
            <a:round/>
            <a:headEnd type="none" w="med" len="med"/>
            <a:tailEnd type="none" w="med" len="med"/>
          </a:ln>
          <a:effectLst/>
        </p:spPr>
        <p:txBody>
          <a:bodyPr vert="horz" wrap="square" lIns="108000" tIns="72000" rIns="72000" bIns="0" numCol="1" rtlCol="0" anchor="ctr" anchorCtr="0" compatLnSpc="1">
            <a:prstTxWarp prst="textNoShape">
              <a:avLst/>
            </a:prstTxWarp>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ahoma" pitchFamily="34" charset="0"/>
                <a:ea typeface="+mn-ea"/>
                <a:cs typeface="+mn-cs"/>
              </a:rPr>
              <a:t>Not reporting</a:t>
            </a:r>
          </a:p>
        </p:txBody>
      </p:sp>
      <p:sp>
        <p:nvSpPr>
          <p:cNvPr id="16" name="Rectangle 15"/>
          <p:cNvSpPr/>
          <p:nvPr/>
        </p:nvSpPr>
        <p:spPr bwMode="auto">
          <a:xfrm>
            <a:off x="2064001" y="5341925"/>
            <a:ext cx="1460481" cy="335108"/>
          </a:xfrm>
          <a:prstGeom prst="rect">
            <a:avLst/>
          </a:prstGeom>
          <a:noFill/>
          <a:ln w="9525" cap="flat" cmpd="sng" algn="ctr">
            <a:noFill/>
            <a:prstDash val="solid"/>
            <a:round/>
            <a:headEnd type="none" w="med" len="med"/>
            <a:tailEnd type="none" w="med" len="med"/>
          </a:ln>
          <a:effectLst/>
        </p:spPr>
        <p:txBody>
          <a:bodyPr vert="horz" wrap="square" lIns="108000" tIns="72000" rIns="72000" bIns="0" numCol="1" rtlCol="0" anchor="ctr" anchorCtr="0" compatLnSpc="1">
            <a:prstTxWarp prst="textNoShape">
              <a:avLst/>
            </a:prstTxWarp>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marL="0" marR="0" lvl="0" indent="0" algn="l" defTabSz="228600"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ahoma" pitchFamily="34" charset="0"/>
                <a:ea typeface="+mn-ea"/>
                <a:cs typeface="+mn-cs"/>
              </a:rPr>
              <a:t>50 to 74.9%</a:t>
            </a:r>
          </a:p>
        </p:txBody>
      </p:sp>
      <p:sp>
        <p:nvSpPr>
          <p:cNvPr id="17" name="Rectangle 16"/>
          <p:cNvSpPr/>
          <p:nvPr/>
        </p:nvSpPr>
        <p:spPr bwMode="auto">
          <a:xfrm>
            <a:off x="2064000" y="5027616"/>
            <a:ext cx="1462046" cy="335108"/>
          </a:xfrm>
          <a:prstGeom prst="rect">
            <a:avLst/>
          </a:prstGeom>
          <a:noFill/>
          <a:ln w="9525" cap="flat" cmpd="sng" algn="ctr">
            <a:noFill/>
            <a:prstDash val="solid"/>
            <a:round/>
            <a:headEnd type="none" w="med" len="med"/>
            <a:tailEnd type="none" w="med" len="med"/>
          </a:ln>
          <a:effectLst/>
        </p:spPr>
        <p:txBody>
          <a:bodyPr vert="horz" wrap="square" lIns="108000" tIns="72000" rIns="72000" bIns="0" numCol="1" rtlCol="0" anchor="ctr" anchorCtr="0" compatLnSpc="1">
            <a:prstTxWarp prst="textNoShape">
              <a:avLst/>
            </a:prstTxWarp>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marL="0" marR="0" lvl="0" indent="0" algn="l" defTabSz="228600"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ahoma" pitchFamily="34" charset="0"/>
                <a:ea typeface="+mn-ea"/>
                <a:cs typeface="+mn-cs"/>
              </a:rPr>
              <a:t>10 to 49.9%</a:t>
            </a:r>
          </a:p>
        </p:txBody>
      </p:sp>
      <p:sp>
        <p:nvSpPr>
          <p:cNvPr id="18" name="Rectangle 17"/>
          <p:cNvSpPr/>
          <p:nvPr/>
        </p:nvSpPr>
        <p:spPr bwMode="auto">
          <a:xfrm>
            <a:off x="2064001" y="4668428"/>
            <a:ext cx="1466419" cy="335108"/>
          </a:xfrm>
          <a:prstGeom prst="rect">
            <a:avLst/>
          </a:prstGeom>
          <a:noFill/>
          <a:ln w="9525" cap="flat" cmpd="sng" algn="ctr">
            <a:noFill/>
            <a:prstDash val="solid"/>
            <a:round/>
            <a:headEnd type="none" w="med" len="med"/>
            <a:tailEnd type="none" w="med" len="med"/>
          </a:ln>
          <a:effectLst/>
        </p:spPr>
        <p:txBody>
          <a:bodyPr vert="horz" wrap="square" lIns="108000" tIns="72000" rIns="72000" bIns="0" numCol="1" rtlCol="0" anchor="ctr" anchorCtr="0" compatLnSpc="1">
            <a:prstTxWarp prst="textNoShape">
              <a:avLst/>
            </a:prstTxWarp>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marL="0" marR="0" lvl="0" indent="0" algn="l" defTabSz="228600"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ahoma" pitchFamily="34" charset="0"/>
                <a:ea typeface="+mn-ea"/>
                <a:cs typeface="+mn-cs"/>
              </a:rPr>
              <a:t>1 to 9.9%</a:t>
            </a:r>
          </a:p>
        </p:txBody>
      </p:sp>
      <p:sp>
        <p:nvSpPr>
          <p:cNvPr id="19" name="Rectangle 18"/>
          <p:cNvSpPr/>
          <p:nvPr/>
        </p:nvSpPr>
        <p:spPr bwMode="auto">
          <a:xfrm>
            <a:off x="2064000" y="5651243"/>
            <a:ext cx="1451404" cy="335108"/>
          </a:xfrm>
          <a:prstGeom prst="rect">
            <a:avLst/>
          </a:prstGeom>
          <a:noFill/>
          <a:ln w="9525" cap="flat" cmpd="sng" algn="ctr">
            <a:noFill/>
            <a:prstDash val="solid"/>
            <a:round/>
            <a:headEnd type="none" w="med" len="med"/>
            <a:tailEnd type="none" w="med" len="med"/>
          </a:ln>
          <a:effectLst/>
        </p:spPr>
        <p:txBody>
          <a:bodyPr vert="horz" wrap="square" lIns="108000" tIns="72000" rIns="72000" bIns="0" numCol="1" rtlCol="0" anchor="ctr" anchorCtr="0" compatLnSpc="1">
            <a:prstTxWarp prst="textNoShape">
              <a:avLst/>
            </a:prstTxWarp>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marL="0" marR="0" lvl="0" indent="0" algn="l" defTabSz="228600"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ahoma" pitchFamily="34" charset="0"/>
                <a:ea typeface="+mn-ea"/>
                <a:cs typeface="+mn-cs"/>
              </a:rPr>
              <a:t>≥ 75%</a:t>
            </a:r>
          </a:p>
        </p:txBody>
      </p:sp>
      <p:sp>
        <p:nvSpPr>
          <p:cNvPr id="26" name="Rectangle 25"/>
          <p:cNvSpPr/>
          <p:nvPr/>
        </p:nvSpPr>
        <p:spPr bwMode="auto">
          <a:xfrm>
            <a:off x="2064001" y="4336881"/>
            <a:ext cx="1439545" cy="303070"/>
          </a:xfrm>
          <a:prstGeom prst="rect">
            <a:avLst/>
          </a:prstGeom>
          <a:noFill/>
          <a:ln w="9525" cap="flat" cmpd="sng" algn="ctr">
            <a:noFill/>
            <a:prstDash val="solid"/>
            <a:round/>
            <a:headEnd type="none" w="med" len="med"/>
            <a:tailEnd type="none" w="med" len="med"/>
          </a:ln>
          <a:effectLst/>
        </p:spPr>
        <p:txBody>
          <a:bodyPr vert="horz" wrap="square" lIns="108000" tIns="72000" rIns="72000" bIns="0" numCol="1" rtlCol="0" anchor="ctr" anchorCtr="0" compatLnSpc="1">
            <a:prstTxWarp prst="textNoShape">
              <a:avLst/>
            </a:prstTxWarp>
          </a:bodyPr>
          <a:lstStyle/>
          <a:p>
            <a:pPr marL="0" marR="0" lvl="0" indent="0" algn="l" defTabSz="228600" rtl="0" eaLnBrk="1" fontAlgn="base"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Tahoma" panose="020B0604030504040204" pitchFamily="34" charset="0"/>
                <a:ea typeface="Times New Roman" panose="02020603050405020304" pitchFamily="18" charset="0"/>
                <a:cs typeface="Times New Roman" panose="02020603050405020304" pitchFamily="18" charset="0"/>
              </a:rPr>
              <a:t>&lt; 1%</a:t>
            </a:r>
            <a:endParaRPr kumimoji="0" lang="en-GB" sz="105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0" name="Picture 19"/>
          <p:cNvPicPr>
            <a:picLocks noChangeAspect="1"/>
          </p:cNvPicPr>
          <p:nvPr/>
        </p:nvPicPr>
        <p:blipFill>
          <a:blip r:embed="rId5"/>
          <a:stretch>
            <a:fillRect/>
          </a:stretch>
        </p:blipFill>
        <p:spPr>
          <a:xfrm>
            <a:off x="1774826" y="4355748"/>
            <a:ext cx="333375" cy="1962150"/>
          </a:xfrm>
          <a:prstGeom prst="rect">
            <a:avLst/>
          </a:prstGeom>
        </p:spPr>
      </p:pic>
      <p:sp>
        <p:nvSpPr>
          <p:cNvPr id="21" name="Rectangle 20"/>
          <p:cNvSpPr/>
          <p:nvPr/>
        </p:nvSpPr>
        <p:spPr>
          <a:xfrm>
            <a:off x="1704001" y="6408000"/>
            <a:ext cx="4314675" cy="553998"/>
          </a:xfrm>
          <a:prstGeom prst="rect">
            <a:avLst/>
          </a:prstGeom>
        </p:spPr>
        <p:txBody>
          <a:bodyPr wrap="square">
            <a:spAutoFit/>
          </a:bodyPr>
          <a:lstStyle/>
          <a:p>
            <a:pPr marL="0" marR="0" lvl="0" indent="0" algn="l" defTabSz="542925"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30" normalizeH="0" baseline="0" noProof="0" dirty="0">
                <a:ln>
                  <a:noFill/>
                </a:ln>
                <a:solidFill>
                  <a:prstClr val="white"/>
                </a:solidFill>
                <a:effectLst/>
                <a:uLnTx/>
                <a:uFillTx/>
                <a:latin typeface="Calibri" panose="020F0502020204030204"/>
                <a:ea typeface="+mn-ea"/>
                <a:cs typeface="+mn-cs"/>
              </a:rPr>
              <a:t>Source: European Centre for Disease Prevention and Control/WHO Regional Office for Europe. Tuberculosis  surveillance and monitoring in Europe  2017</a:t>
            </a: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3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0068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z="3600" dirty="0"/>
              <a:t>Meldte tuberkulosetilfeller blant norskfødte og </a:t>
            </a:r>
            <a:r>
              <a:rPr lang="nb-NO" sz="3600" dirty="0" err="1"/>
              <a:t>utenlandsfødte</a:t>
            </a:r>
            <a:r>
              <a:rPr lang="nb-NO" sz="3600" dirty="0"/>
              <a:t> i Norge 1983-2018 </a:t>
            </a:r>
            <a:r>
              <a:rPr lang="nb-NO" b="1" dirty="0"/>
              <a:t/>
            </a:r>
            <a:br>
              <a:rPr lang="nb-NO" b="1" dirty="0"/>
            </a:br>
            <a:endParaRPr lang="nb-NO" dirty="0"/>
          </a:p>
        </p:txBody>
      </p:sp>
      <p:pic>
        <p:nvPicPr>
          <p:cNvPr id="6" name="Plassholder for innhold 5"/>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415480" y="1300300"/>
            <a:ext cx="9252520" cy="5557700"/>
          </a:xfrm>
        </p:spPr>
      </p:pic>
      <p:pic>
        <p:nvPicPr>
          <p:cNvPr id="5" name="Bilde 4"/>
          <p:cNvPicPr>
            <a:picLocks noChangeAspect="1"/>
          </p:cNvPicPr>
          <p:nvPr/>
        </p:nvPicPr>
        <p:blipFill>
          <a:blip r:embed="rId3"/>
          <a:stretch>
            <a:fillRect/>
          </a:stretch>
        </p:blipFill>
        <p:spPr>
          <a:xfrm>
            <a:off x="9063967" y="1417638"/>
            <a:ext cx="987136" cy="811212"/>
          </a:xfrm>
          <a:prstGeom prst="rect">
            <a:avLst/>
          </a:prstGeom>
        </p:spPr>
      </p:pic>
    </p:spTree>
    <p:extLst>
      <p:ext uri="{BB962C8B-B14F-4D97-AF65-F5344CB8AC3E}">
        <p14:creationId xmlns:p14="http://schemas.microsoft.com/office/powerpoint/2010/main" val="245322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p>
            <a:r>
              <a:rPr lang="nb-NO" sz="3600" dirty="0"/>
              <a:t>Vanligste fødeland for tuberkulosetilfeller meldt til MSIS </a:t>
            </a:r>
            <a:r>
              <a:rPr lang="nb-NO" sz="3600" dirty="0" smtClean="0"/>
              <a:t>frem til 2018</a:t>
            </a:r>
            <a:endParaRPr lang="nb-NO" sz="3600" dirty="0"/>
          </a:p>
        </p:txBody>
      </p:sp>
      <p:pic>
        <p:nvPicPr>
          <p:cNvPr id="5" name="Plassholder for innhold 4"/>
          <p:cNvPicPr>
            <a:picLocks noGrp="1" noChangeAspect="1"/>
          </p:cNvPicPr>
          <p:nvPr>
            <p:ph idx="1"/>
          </p:nvPr>
        </p:nvPicPr>
        <p:blipFill>
          <a:blip r:embed="rId2"/>
          <a:stretch>
            <a:fillRect/>
          </a:stretch>
        </p:blipFill>
        <p:spPr>
          <a:xfrm>
            <a:off x="724930" y="1458097"/>
            <a:ext cx="10628870" cy="5255741"/>
          </a:xfrm>
          <a:prstGeom prst="rect">
            <a:avLst/>
          </a:prstGeom>
        </p:spPr>
      </p:pic>
    </p:spTree>
    <p:extLst>
      <p:ext uri="{BB962C8B-B14F-4D97-AF65-F5344CB8AC3E}">
        <p14:creationId xmlns:p14="http://schemas.microsoft.com/office/powerpoint/2010/main" val="37859201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5"/>
          <p:cNvSpPr txBox="1">
            <a:spLocks noGrp="1"/>
          </p:cNvSpPr>
          <p:nvPr/>
        </p:nvSpPr>
        <p:spPr bwMode="auto">
          <a:xfrm>
            <a:off x="3124200" y="6381750"/>
            <a:ext cx="5867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nb-NO" altLang="nb-NO" sz="1400" b="1">
              <a:solidFill>
                <a:prstClr val="black"/>
              </a:solidFill>
            </a:endParaRPr>
          </a:p>
        </p:txBody>
      </p:sp>
      <p:sp>
        <p:nvSpPr>
          <p:cNvPr id="18435" name="Rectangle 2"/>
          <p:cNvSpPr>
            <a:spLocks noGrp="1" noChangeArrowheads="1"/>
          </p:cNvSpPr>
          <p:nvPr>
            <p:ph type="title" idx="4294967295"/>
          </p:nvPr>
        </p:nvSpPr>
        <p:spPr>
          <a:xfrm>
            <a:off x="1981200" y="274638"/>
            <a:ext cx="8229600" cy="994122"/>
          </a:xfrm>
        </p:spPr>
        <p:txBody>
          <a:bodyPr anchor="b">
            <a:normAutofit/>
          </a:bodyPr>
          <a:lstStyle/>
          <a:p>
            <a:pPr eaLnBrk="1" hangingPunct="1"/>
            <a:r>
              <a:rPr lang="en-US" altLang="nb-NO" dirty="0" err="1" smtClean="0">
                <a:ea typeface="ＭＳ Ｐゴシック" pitchFamily="34" charset="-128"/>
              </a:rPr>
              <a:t>Tuberkulose</a:t>
            </a:r>
            <a:endParaRPr lang="en-US" altLang="nb-NO" dirty="0" smtClean="0">
              <a:ea typeface="ＭＳ Ｐゴシック" pitchFamily="34" charset="-128"/>
            </a:endParaRPr>
          </a:p>
        </p:txBody>
      </p:sp>
      <p:sp>
        <p:nvSpPr>
          <p:cNvPr id="18436" name="Rectangle 3"/>
          <p:cNvSpPr>
            <a:spLocks noGrp="1" noChangeArrowheads="1"/>
          </p:cNvSpPr>
          <p:nvPr>
            <p:ph type="body" sz="half" idx="4294967295"/>
          </p:nvPr>
        </p:nvSpPr>
        <p:spPr>
          <a:xfrm>
            <a:off x="1981200" y="1219200"/>
            <a:ext cx="8686800" cy="914400"/>
          </a:xfrm>
        </p:spPr>
        <p:txBody>
          <a:bodyPr/>
          <a:lstStyle/>
          <a:p>
            <a:pPr algn="ctr" eaLnBrk="1" hangingPunct="1">
              <a:buFontTx/>
              <a:buNone/>
            </a:pPr>
            <a:r>
              <a:rPr lang="en-US" altLang="nb-NO" sz="2800">
                <a:ea typeface="ＭＳ Ｐゴシック" pitchFamily="34" charset="-128"/>
              </a:rPr>
              <a:t>Kan oppstå hvor som helst, men vanligst i lunger</a:t>
            </a:r>
          </a:p>
        </p:txBody>
      </p:sp>
      <p:pic>
        <p:nvPicPr>
          <p:cNvPr id="184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209800"/>
            <a:ext cx="6629400"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7419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15459" y="718428"/>
            <a:ext cx="10515600" cy="644151"/>
          </a:xfrm>
        </p:spPr>
        <p:txBody>
          <a:bodyPr/>
          <a:lstStyle/>
          <a:p>
            <a:r>
              <a:rPr lang="nb-NO" dirty="0" smtClean="0"/>
              <a:t>Altså; </a:t>
            </a:r>
            <a:endParaRPr lang="nb-NO" dirty="0"/>
          </a:p>
        </p:txBody>
      </p:sp>
      <p:sp>
        <p:nvSpPr>
          <p:cNvPr id="3" name="Plassholder for tekst 2"/>
          <p:cNvSpPr>
            <a:spLocks noGrp="1"/>
          </p:cNvSpPr>
          <p:nvPr>
            <p:ph type="body" sz="quarter" idx="11"/>
          </p:nvPr>
        </p:nvSpPr>
        <p:spPr>
          <a:xfrm>
            <a:off x="742950" y="1363702"/>
            <a:ext cx="10787989" cy="846642"/>
          </a:xfrm>
        </p:spPr>
        <p:txBody>
          <a:bodyPr/>
          <a:lstStyle/>
          <a:p>
            <a:r>
              <a:rPr lang="nb-NO" dirty="0" smtClean="0"/>
              <a:t>Den (lille) delen av (det store) feltet </a:t>
            </a:r>
            <a:r>
              <a:rPr lang="nb-NO" dirty="0" err="1" smtClean="0"/>
              <a:t>flyktninge</a:t>
            </a:r>
            <a:r>
              <a:rPr lang="nb-NO" dirty="0" smtClean="0"/>
              <a:t>/ migrasjonshelse som angår</a:t>
            </a:r>
            <a:endParaRPr lang="nb-NO" dirty="0"/>
          </a:p>
        </p:txBody>
      </p:sp>
      <p:sp>
        <p:nvSpPr>
          <p:cNvPr id="4" name="Plassholder for tekst 3"/>
          <p:cNvSpPr>
            <a:spLocks noGrp="1"/>
          </p:cNvSpPr>
          <p:nvPr>
            <p:ph type="body" sz="quarter" idx="13"/>
          </p:nvPr>
        </p:nvSpPr>
        <p:spPr/>
        <p:txBody>
          <a:bodyPr/>
          <a:lstStyle/>
          <a:p>
            <a:r>
              <a:rPr lang="nb-NO" dirty="0" smtClean="0"/>
              <a:t>Screening for tuberkulose</a:t>
            </a:r>
          </a:p>
          <a:p>
            <a:r>
              <a:rPr lang="nb-NO" dirty="0" smtClean="0"/>
              <a:t>Screening for andre smittsomme sykdommer (i Helseundersøkelsen) </a:t>
            </a:r>
          </a:p>
          <a:p>
            <a:r>
              <a:rPr lang="nb-NO" dirty="0" smtClean="0"/>
              <a:t>Vaksinasjon</a:t>
            </a:r>
          </a:p>
          <a:p>
            <a:pPr marL="0" indent="0">
              <a:buNone/>
            </a:pPr>
            <a:endParaRPr lang="nb-NO" dirty="0"/>
          </a:p>
          <a:p>
            <a:pPr marL="0" indent="0">
              <a:buNone/>
            </a:pPr>
            <a:r>
              <a:rPr lang="nb-NO" dirty="0"/>
              <a:t>a</a:t>
            </a:r>
            <a:r>
              <a:rPr lang="nb-NO" dirty="0" smtClean="0"/>
              <a:t>v nyankomne til Norge. </a:t>
            </a:r>
            <a:endParaRPr lang="nb-NO" dirty="0"/>
          </a:p>
        </p:txBody>
      </p:sp>
    </p:spTree>
    <p:extLst>
      <p:ext uri="{BB962C8B-B14F-4D97-AF65-F5344CB8AC3E}">
        <p14:creationId xmlns:p14="http://schemas.microsoft.com/office/powerpoint/2010/main" val="1232368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L</a:t>
            </a:r>
            <a:r>
              <a:rPr lang="nb-NO" dirty="0" smtClean="0"/>
              <a:t>unge TB, typiske symptomer</a:t>
            </a:r>
            <a:endParaRPr lang="nb-NO" dirty="0"/>
          </a:p>
        </p:txBody>
      </p:sp>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7609" y="1556793"/>
            <a:ext cx="6220983" cy="4494581"/>
          </a:xfrm>
        </p:spPr>
      </p:pic>
      <p:sp>
        <p:nvSpPr>
          <p:cNvPr id="5" name="TekstSylinder 4"/>
          <p:cNvSpPr txBox="1"/>
          <p:nvPr/>
        </p:nvSpPr>
        <p:spPr>
          <a:xfrm>
            <a:off x="8040216" y="6165304"/>
            <a:ext cx="2952328" cy="369332"/>
          </a:xfrm>
          <a:prstGeom prst="rect">
            <a:avLst/>
          </a:prstGeom>
          <a:noFill/>
        </p:spPr>
        <p:txBody>
          <a:bodyPr wrap="square" rtlCol="0">
            <a:spAutoFit/>
          </a:bodyPr>
          <a:lstStyle/>
          <a:p>
            <a:pPr defTabSz="914400"/>
            <a:r>
              <a:rPr lang="nb-NO" sz="1800" dirty="0">
                <a:solidFill>
                  <a:prstClr val="black"/>
                </a:solidFill>
                <a:latin typeface="Calibri"/>
              </a:rPr>
              <a:t>Fra Hong Kong dept. Health</a:t>
            </a:r>
          </a:p>
        </p:txBody>
      </p:sp>
    </p:spTree>
    <p:extLst>
      <p:ext uri="{BB962C8B-B14F-4D97-AF65-F5344CB8AC3E}">
        <p14:creationId xmlns:p14="http://schemas.microsoft.com/office/powerpoint/2010/main" val="3188333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4"/>
          <p:cNvSpPr txBox="1">
            <a:spLocks noGrp="1"/>
          </p:cNvSpPr>
          <p:nvPr/>
        </p:nvSpPr>
        <p:spPr bwMode="auto">
          <a:xfrm>
            <a:off x="3124200" y="6381750"/>
            <a:ext cx="5867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nb-NO" altLang="nb-NO" sz="1400" b="1">
              <a:solidFill>
                <a:prstClr val="black"/>
              </a:solidFill>
            </a:endParaRPr>
          </a:p>
        </p:txBody>
      </p:sp>
      <p:sp>
        <p:nvSpPr>
          <p:cNvPr id="19459" name="Slide Number Placeholder 5"/>
          <p:cNvSpPr txBox="1">
            <a:spLocks noGrp="1"/>
          </p:cNvSpPr>
          <p:nvPr/>
        </p:nvSpPr>
        <p:spPr bwMode="auto">
          <a:xfrm>
            <a:off x="8410575" y="6372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endParaRPr lang="nb-NO" altLang="nb-NO" sz="2000" b="1">
              <a:solidFill>
                <a:prstClr val="black"/>
              </a:solidFill>
            </a:endParaRPr>
          </a:p>
        </p:txBody>
      </p:sp>
      <p:sp>
        <p:nvSpPr>
          <p:cNvPr id="19460" name="Text Box 4"/>
          <p:cNvSpPr txBox="1">
            <a:spLocks noChangeArrowheads="1"/>
          </p:cNvSpPr>
          <p:nvPr/>
        </p:nvSpPr>
        <p:spPr bwMode="auto">
          <a:xfrm>
            <a:off x="1524001" y="5334001"/>
            <a:ext cx="8893175"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lnSpc>
                <a:spcPct val="80000"/>
              </a:lnSpc>
              <a:spcBef>
                <a:spcPct val="20000"/>
              </a:spcBef>
              <a:buClr>
                <a:srgbClr val="008080"/>
              </a:buClr>
            </a:pPr>
            <a:r>
              <a:rPr lang="en-US" altLang="nb-NO" sz="2800" b="1" dirty="0" err="1">
                <a:solidFill>
                  <a:prstClr val="black"/>
                </a:solidFill>
              </a:rPr>
              <a:t>Regnes</a:t>
            </a:r>
            <a:r>
              <a:rPr lang="en-US" altLang="nb-NO" sz="2800" b="1" dirty="0">
                <a:solidFill>
                  <a:prstClr val="black"/>
                </a:solidFill>
              </a:rPr>
              <a:t> </a:t>
            </a:r>
            <a:r>
              <a:rPr lang="en-US" altLang="nb-NO" sz="2800" b="1" dirty="0" err="1">
                <a:solidFill>
                  <a:prstClr val="black"/>
                </a:solidFill>
              </a:rPr>
              <a:t>som</a:t>
            </a:r>
            <a:r>
              <a:rPr lang="en-US" altLang="nb-NO" sz="2800" b="1" dirty="0">
                <a:solidFill>
                  <a:prstClr val="black"/>
                </a:solidFill>
              </a:rPr>
              <a:t> </a:t>
            </a:r>
            <a:r>
              <a:rPr lang="en-US" altLang="nb-NO" sz="2800" b="1" dirty="0" err="1">
                <a:solidFill>
                  <a:prstClr val="black"/>
                </a:solidFill>
              </a:rPr>
              <a:t>smitteutsatt</a:t>
            </a:r>
            <a:r>
              <a:rPr lang="en-US" altLang="nb-NO" sz="2800" b="1" dirty="0">
                <a:solidFill>
                  <a:prstClr val="black"/>
                </a:solidFill>
              </a:rPr>
              <a:t> </a:t>
            </a:r>
            <a:r>
              <a:rPr lang="en-US" altLang="nb-NO" sz="2800" b="1" dirty="0" err="1">
                <a:solidFill>
                  <a:prstClr val="black"/>
                </a:solidFill>
              </a:rPr>
              <a:t>hvis</a:t>
            </a:r>
            <a:r>
              <a:rPr lang="en-US" altLang="nb-NO" sz="2800" b="1" dirty="0">
                <a:solidFill>
                  <a:prstClr val="black"/>
                </a:solidFill>
              </a:rPr>
              <a:t> </a:t>
            </a:r>
            <a:r>
              <a:rPr lang="en-US" altLang="nb-NO" sz="2800" b="1" dirty="0" err="1">
                <a:solidFill>
                  <a:prstClr val="black"/>
                </a:solidFill>
              </a:rPr>
              <a:t>taleavstand</a:t>
            </a:r>
            <a:r>
              <a:rPr lang="en-US" altLang="nb-NO" sz="2800" b="1" dirty="0">
                <a:solidFill>
                  <a:prstClr val="black"/>
                </a:solidFill>
              </a:rPr>
              <a:t> </a:t>
            </a:r>
            <a:r>
              <a:rPr lang="en-US" altLang="nb-NO" sz="2800" b="1" dirty="0" err="1">
                <a:solidFill>
                  <a:prstClr val="black"/>
                </a:solidFill>
              </a:rPr>
              <a:t>til</a:t>
            </a:r>
            <a:r>
              <a:rPr lang="en-US" altLang="nb-NO" sz="2800" b="1" dirty="0">
                <a:solidFill>
                  <a:prstClr val="black"/>
                </a:solidFill>
              </a:rPr>
              <a:t> </a:t>
            </a:r>
          </a:p>
          <a:p>
            <a:pPr algn="ctr" defTabSz="914400" eaLnBrk="1" hangingPunct="1">
              <a:lnSpc>
                <a:spcPct val="80000"/>
              </a:lnSpc>
              <a:spcBef>
                <a:spcPct val="20000"/>
              </a:spcBef>
              <a:buClr>
                <a:srgbClr val="008080"/>
              </a:buClr>
            </a:pPr>
            <a:r>
              <a:rPr lang="en-US" altLang="nb-NO" sz="2800" b="1" dirty="0">
                <a:solidFill>
                  <a:prstClr val="black"/>
                </a:solidFill>
              </a:rPr>
              <a:t>dir. </a:t>
            </a:r>
            <a:r>
              <a:rPr lang="en-US" altLang="nb-NO" sz="2800" b="1" dirty="0" err="1">
                <a:solidFill>
                  <a:prstClr val="black"/>
                </a:solidFill>
              </a:rPr>
              <a:t>mikroskopi</a:t>
            </a:r>
            <a:r>
              <a:rPr lang="en-US" altLang="nb-NO" sz="2800" b="1" dirty="0">
                <a:solidFill>
                  <a:prstClr val="black"/>
                </a:solidFill>
              </a:rPr>
              <a:t> </a:t>
            </a:r>
            <a:r>
              <a:rPr lang="en-US" altLang="nb-NO" sz="2600" b="1" dirty="0" err="1">
                <a:solidFill>
                  <a:prstClr val="black"/>
                </a:solidFill>
              </a:rPr>
              <a:t>positiv</a:t>
            </a:r>
            <a:r>
              <a:rPr lang="en-US" altLang="nb-NO" sz="2800" b="1" dirty="0">
                <a:solidFill>
                  <a:prstClr val="black"/>
                </a:solidFill>
              </a:rPr>
              <a:t> &gt; 8 t</a:t>
            </a:r>
          </a:p>
          <a:p>
            <a:pPr algn="ctr" defTabSz="914400" eaLnBrk="1" hangingPunct="1">
              <a:lnSpc>
                <a:spcPct val="80000"/>
              </a:lnSpc>
              <a:spcBef>
                <a:spcPct val="20000"/>
              </a:spcBef>
              <a:buClr>
                <a:srgbClr val="008080"/>
              </a:buClr>
            </a:pPr>
            <a:r>
              <a:rPr lang="en-US" altLang="nb-NO" sz="2800" b="1" dirty="0" err="1">
                <a:solidFill>
                  <a:prstClr val="black"/>
                </a:solidFill>
              </a:rPr>
              <a:t>mikroskopi</a:t>
            </a:r>
            <a:r>
              <a:rPr lang="en-US" altLang="nb-NO" sz="2800" b="1" dirty="0">
                <a:solidFill>
                  <a:prstClr val="black"/>
                </a:solidFill>
              </a:rPr>
              <a:t> </a:t>
            </a:r>
            <a:r>
              <a:rPr lang="en-US" altLang="nb-NO" sz="2800" b="1" dirty="0" err="1">
                <a:solidFill>
                  <a:prstClr val="black"/>
                </a:solidFill>
              </a:rPr>
              <a:t>neg</a:t>
            </a:r>
            <a:r>
              <a:rPr lang="en-US" altLang="nb-NO" sz="2800" b="1" dirty="0">
                <a:solidFill>
                  <a:prstClr val="black"/>
                </a:solidFill>
              </a:rPr>
              <a:t>, </a:t>
            </a:r>
            <a:r>
              <a:rPr lang="en-US" altLang="nb-NO" sz="2800" b="1" dirty="0" err="1">
                <a:solidFill>
                  <a:prstClr val="black"/>
                </a:solidFill>
              </a:rPr>
              <a:t>dyrk</a:t>
            </a:r>
            <a:r>
              <a:rPr lang="en-US" altLang="nb-NO" sz="2800" b="1" dirty="0">
                <a:solidFill>
                  <a:prstClr val="black"/>
                </a:solidFill>
              </a:rPr>
              <a:t> pos. &gt; 40 t</a:t>
            </a:r>
          </a:p>
          <a:p>
            <a:pPr algn="ctr" defTabSz="914400" eaLnBrk="1" hangingPunct="1">
              <a:lnSpc>
                <a:spcPct val="80000"/>
              </a:lnSpc>
              <a:spcBef>
                <a:spcPct val="20000"/>
              </a:spcBef>
              <a:buClr>
                <a:srgbClr val="008080"/>
              </a:buClr>
            </a:pPr>
            <a:endParaRPr lang="en-US" altLang="nb-NO" sz="2800" b="1" i="1" dirty="0">
              <a:solidFill>
                <a:prstClr val="black"/>
              </a:solidFill>
            </a:endParaRPr>
          </a:p>
          <a:p>
            <a:pPr algn="ctr" defTabSz="914400" eaLnBrk="1" hangingPunct="1">
              <a:lnSpc>
                <a:spcPct val="80000"/>
              </a:lnSpc>
              <a:spcBef>
                <a:spcPct val="20000"/>
              </a:spcBef>
              <a:buClr>
                <a:srgbClr val="008080"/>
              </a:buClr>
            </a:pPr>
            <a:endParaRPr lang="en-US" altLang="nb-NO" sz="2800" b="1" i="1" dirty="0">
              <a:solidFill>
                <a:prstClr val="black"/>
              </a:solidFill>
            </a:endParaRPr>
          </a:p>
        </p:txBody>
      </p:sp>
      <p:grpSp>
        <p:nvGrpSpPr>
          <p:cNvPr id="19461" name="Group 5"/>
          <p:cNvGrpSpPr>
            <a:grpSpLocks/>
          </p:cNvGrpSpPr>
          <p:nvPr/>
        </p:nvGrpSpPr>
        <p:grpSpPr bwMode="auto">
          <a:xfrm>
            <a:off x="2857500" y="1004888"/>
            <a:ext cx="6858000" cy="3975100"/>
            <a:chOff x="1271" y="841"/>
            <a:chExt cx="3168" cy="1824"/>
          </a:xfrm>
        </p:grpSpPr>
        <p:pic>
          <p:nvPicPr>
            <p:cNvPr id="19546" name="Picture 6" descr="Transmission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 y="841"/>
              <a:ext cx="3168"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47" name="Oval 7"/>
            <p:cNvSpPr>
              <a:spLocks noChangeArrowheads="1"/>
            </p:cNvSpPr>
            <p:nvPr/>
          </p:nvSpPr>
          <p:spPr bwMode="auto">
            <a:xfrm>
              <a:off x="1968" y="2034"/>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48" name="Oval 8"/>
            <p:cNvSpPr>
              <a:spLocks noChangeArrowheads="1"/>
            </p:cNvSpPr>
            <p:nvPr/>
          </p:nvSpPr>
          <p:spPr bwMode="auto">
            <a:xfrm>
              <a:off x="2208" y="2082"/>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49" name="Oval 9"/>
            <p:cNvSpPr>
              <a:spLocks noChangeArrowheads="1"/>
            </p:cNvSpPr>
            <p:nvPr/>
          </p:nvSpPr>
          <p:spPr bwMode="auto">
            <a:xfrm>
              <a:off x="2064" y="2322"/>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50" name="Oval 10"/>
            <p:cNvSpPr>
              <a:spLocks noChangeArrowheads="1"/>
            </p:cNvSpPr>
            <p:nvPr/>
          </p:nvSpPr>
          <p:spPr bwMode="auto">
            <a:xfrm>
              <a:off x="1968" y="2466"/>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51" name="Oval 11"/>
            <p:cNvSpPr>
              <a:spLocks noChangeArrowheads="1"/>
            </p:cNvSpPr>
            <p:nvPr/>
          </p:nvSpPr>
          <p:spPr bwMode="auto">
            <a:xfrm>
              <a:off x="2400" y="2226"/>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52" name="Oval 12"/>
            <p:cNvSpPr>
              <a:spLocks noChangeArrowheads="1"/>
            </p:cNvSpPr>
            <p:nvPr/>
          </p:nvSpPr>
          <p:spPr bwMode="auto">
            <a:xfrm>
              <a:off x="2256" y="2514"/>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53" name="Oval 13"/>
            <p:cNvSpPr>
              <a:spLocks noChangeArrowheads="1"/>
            </p:cNvSpPr>
            <p:nvPr/>
          </p:nvSpPr>
          <p:spPr bwMode="auto">
            <a:xfrm>
              <a:off x="2400" y="2466"/>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54" name="Oval 14"/>
            <p:cNvSpPr>
              <a:spLocks noChangeArrowheads="1"/>
            </p:cNvSpPr>
            <p:nvPr/>
          </p:nvSpPr>
          <p:spPr bwMode="auto">
            <a:xfrm>
              <a:off x="2448" y="2322"/>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55" name="Oval 15"/>
            <p:cNvSpPr>
              <a:spLocks noChangeArrowheads="1"/>
            </p:cNvSpPr>
            <p:nvPr/>
          </p:nvSpPr>
          <p:spPr bwMode="auto">
            <a:xfrm>
              <a:off x="2028" y="2130"/>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56" name="Oval 16"/>
            <p:cNvSpPr>
              <a:spLocks noChangeArrowheads="1"/>
            </p:cNvSpPr>
            <p:nvPr/>
          </p:nvSpPr>
          <p:spPr bwMode="auto">
            <a:xfrm>
              <a:off x="1920" y="2274"/>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57" name="Oval 17"/>
            <p:cNvSpPr>
              <a:spLocks noChangeArrowheads="1"/>
            </p:cNvSpPr>
            <p:nvPr/>
          </p:nvSpPr>
          <p:spPr bwMode="auto">
            <a:xfrm>
              <a:off x="2352" y="2130"/>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58" name="Oval 18"/>
            <p:cNvSpPr>
              <a:spLocks noChangeArrowheads="1"/>
            </p:cNvSpPr>
            <p:nvPr/>
          </p:nvSpPr>
          <p:spPr bwMode="auto">
            <a:xfrm>
              <a:off x="1920" y="2514"/>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59" name="Oval 19"/>
            <p:cNvSpPr>
              <a:spLocks noChangeArrowheads="1"/>
            </p:cNvSpPr>
            <p:nvPr/>
          </p:nvSpPr>
          <p:spPr bwMode="auto">
            <a:xfrm>
              <a:off x="2256" y="2034"/>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60" name="Oval 20"/>
            <p:cNvSpPr>
              <a:spLocks noChangeArrowheads="1"/>
            </p:cNvSpPr>
            <p:nvPr/>
          </p:nvSpPr>
          <p:spPr bwMode="auto">
            <a:xfrm>
              <a:off x="2016" y="2418"/>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61" name="Oval 21"/>
            <p:cNvSpPr>
              <a:spLocks noChangeArrowheads="1"/>
            </p:cNvSpPr>
            <p:nvPr/>
          </p:nvSpPr>
          <p:spPr bwMode="auto">
            <a:xfrm>
              <a:off x="1872" y="2418"/>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62" name="Oval 22"/>
            <p:cNvSpPr>
              <a:spLocks noChangeArrowheads="1"/>
            </p:cNvSpPr>
            <p:nvPr/>
          </p:nvSpPr>
          <p:spPr bwMode="auto">
            <a:xfrm>
              <a:off x="2352" y="2562"/>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63" name="Oval 23"/>
            <p:cNvSpPr>
              <a:spLocks noChangeArrowheads="1"/>
            </p:cNvSpPr>
            <p:nvPr/>
          </p:nvSpPr>
          <p:spPr bwMode="auto">
            <a:xfrm>
              <a:off x="2016" y="2562"/>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64" name="Oval 24"/>
            <p:cNvSpPr>
              <a:spLocks noChangeArrowheads="1"/>
            </p:cNvSpPr>
            <p:nvPr/>
          </p:nvSpPr>
          <p:spPr bwMode="auto">
            <a:xfrm>
              <a:off x="2144" y="2034"/>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65" name="Oval 25"/>
            <p:cNvSpPr>
              <a:spLocks noChangeArrowheads="1"/>
            </p:cNvSpPr>
            <p:nvPr/>
          </p:nvSpPr>
          <p:spPr bwMode="auto">
            <a:xfrm>
              <a:off x="2144" y="1938"/>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66" name="Oval 26"/>
            <p:cNvSpPr>
              <a:spLocks noChangeArrowheads="1"/>
            </p:cNvSpPr>
            <p:nvPr/>
          </p:nvSpPr>
          <p:spPr bwMode="auto">
            <a:xfrm>
              <a:off x="2064" y="2316"/>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67" name="Oval 27"/>
            <p:cNvSpPr>
              <a:spLocks noChangeArrowheads="1"/>
            </p:cNvSpPr>
            <p:nvPr/>
          </p:nvSpPr>
          <p:spPr bwMode="auto">
            <a:xfrm>
              <a:off x="2190" y="2322"/>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68" name="Oval 28"/>
            <p:cNvSpPr>
              <a:spLocks noChangeArrowheads="1"/>
            </p:cNvSpPr>
            <p:nvPr/>
          </p:nvSpPr>
          <p:spPr bwMode="auto">
            <a:xfrm>
              <a:off x="1908" y="2578"/>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69" name="Oval 29"/>
            <p:cNvSpPr>
              <a:spLocks noChangeArrowheads="1"/>
            </p:cNvSpPr>
            <p:nvPr/>
          </p:nvSpPr>
          <p:spPr bwMode="auto">
            <a:xfrm>
              <a:off x="2256" y="2274"/>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70" name="Oval 30"/>
            <p:cNvSpPr>
              <a:spLocks noChangeArrowheads="1"/>
            </p:cNvSpPr>
            <p:nvPr/>
          </p:nvSpPr>
          <p:spPr bwMode="auto">
            <a:xfrm>
              <a:off x="2252" y="1950"/>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71" name="Oval 31"/>
            <p:cNvSpPr>
              <a:spLocks noChangeArrowheads="1"/>
            </p:cNvSpPr>
            <p:nvPr/>
          </p:nvSpPr>
          <p:spPr bwMode="auto">
            <a:xfrm>
              <a:off x="2256" y="2178"/>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72" name="Oval 32"/>
            <p:cNvSpPr>
              <a:spLocks noChangeArrowheads="1"/>
            </p:cNvSpPr>
            <p:nvPr/>
          </p:nvSpPr>
          <p:spPr bwMode="auto">
            <a:xfrm>
              <a:off x="1920" y="2130"/>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grpSp>
      <p:sp>
        <p:nvSpPr>
          <p:cNvPr id="265250" name="Line 34"/>
          <p:cNvSpPr>
            <a:spLocks noChangeShapeType="1"/>
          </p:cNvSpPr>
          <p:nvPr/>
        </p:nvSpPr>
        <p:spPr bwMode="auto">
          <a:xfrm>
            <a:off x="4724400" y="2819400"/>
            <a:ext cx="0" cy="228600"/>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nchor="b"/>
          <a:lstStyle/>
          <a:p>
            <a:pPr defTabSz="914400"/>
            <a:endParaRPr lang="nb-NO" sz="1800">
              <a:solidFill>
                <a:prstClr val="black"/>
              </a:solidFill>
              <a:latin typeface="Calibri"/>
            </a:endParaRPr>
          </a:p>
        </p:txBody>
      </p:sp>
      <p:sp>
        <p:nvSpPr>
          <p:cNvPr id="265251" name="Line 35"/>
          <p:cNvSpPr>
            <a:spLocks noChangeShapeType="1"/>
          </p:cNvSpPr>
          <p:nvPr/>
        </p:nvSpPr>
        <p:spPr bwMode="auto">
          <a:xfrm flipH="1">
            <a:off x="5054600" y="2286000"/>
            <a:ext cx="209550" cy="0"/>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nchor="b"/>
          <a:lstStyle/>
          <a:p>
            <a:pPr defTabSz="914400"/>
            <a:endParaRPr lang="nb-NO" sz="1800">
              <a:solidFill>
                <a:prstClr val="black"/>
              </a:solidFill>
              <a:latin typeface="Calibri"/>
            </a:endParaRPr>
          </a:p>
        </p:txBody>
      </p:sp>
      <p:grpSp>
        <p:nvGrpSpPr>
          <p:cNvPr id="3" name="Group 192"/>
          <p:cNvGrpSpPr>
            <a:grpSpLocks/>
          </p:cNvGrpSpPr>
          <p:nvPr/>
        </p:nvGrpSpPr>
        <p:grpSpPr bwMode="auto">
          <a:xfrm>
            <a:off x="5562600" y="1449389"/>
            <a:ext cx="1703388" cy="1855787"/>
            <a:chOff x="2544" y="913"/>
            <a:chExt cx="1073" cy="1169"/>
          </a:xfrm>
        </p:grpSpPr>
        <p:sp>
          <p:nvSpPr>
            <p:cNvPr id="19506" name="Oval 37"/>
            <p:cNvSpPr>
              <a:spLocks noChangeArrowheads="1"/>
            </p:cNvSpPr>
            <p:nvPr/>
          </p:nvSpPr>
          <p:spPr bwMode="auto">
            <a:xfrm>
              <a:off x="2976" y="1057"/>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07" name="Oval 38"/>
            <p:cNvSpPr>
              <a:spLocks noChangeArrowheads="1"/>
            </p:cNvSpPr>
            <p:nvPr/>
          </p:nvSpPr>
          <p:spPr bwMode="auto">
            <a:xfrm>
              <a:off x="2928" y="1633"/>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08" name="Oval 39"/>
            <p:cNvSpPr>
              <a:spLocks noChangeArrowheads="1"/>
            </p:cNvSpPr>
            <p:nvPr/>
          </p:nvSpPr>
          <p:spPr bwMode="auto">
            <a:xfrm>
              <a:off x="2928" y="1825"/>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09" name="Oval 40"/>
            <p:cNvSpPr>
              <a:spLocks noChangeArrowheads="1"/>
            </p:cNvSpPr>
            <p:nvPr/>
          </p:nvSpPr>
          <p:spPr bwMode="auto">
            <a:xfrm>
              <a:off x="3024" y="1585"/>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10" name="Oval 41"/>
            <p:cNvSpPr>
              <a:spLocks noChangeArrowheads="1"/>
            </p:cNvSpPr>
            <p:nvPr/>
          </p:nvSpPr>
          <p:spPr bwMode="auto">
            <a:xfrm>
              <a:off x="2784" y="1153"/>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11" name="Oval 42"/>
            <p:cNvSpPr>
              <a:spLocks noChangeArrowheads="1"/>
            </p:cNvSpPr>
            <p:nvPr/>
          </p:nvSpPr>
          <p:spPr bwMode="auto">
            <a:xfrm>
              <a:off x="2928" y="1201"/>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12" name="Oval 43"/>
            <p:cNvSpPr>
              <a:spLocks noChangeArrowheads="1"/>
            </p:cNvSpPr>
            <p:nvPr/>
          </p:nvSpPr>
          <p:spPr bwMode="auto">
            <a:xfrm>
              <a:off x="2688" y="1345"/>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13" name="Line 44"/>
            <p:cNvSpPr>
              <a:spLocks noChangeShapeType="1"/>
            </p:cNvSpPr>
            <p:nvPr/>
          </p:nvSpPr>
          <p:spPr bwMode="auto">
            <a:xfrm flipH="1" flipV="1">
              <a:off x="2928" y="1729"/>
              <a:ext cx="144" cy="0"/>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nchor="b"/>
            <a:lstStyle/>
            <a:p>
              <a:pPr defTabSz="914400"/>
              <a:endParaRPr lang="nb-NO" sz="1800">
                <a:solidFill>
                  <a:prstClr val="black"/>
                </a:solidFill>
                <a:latin typeface="Calibri"/>
              </a:endParaRPr>
            </a:p>
          </p:txBody>
        </p:sp>
        <p:sp>
          <p:nvSpPr>
            <p:cNvPr id="19514" name="Oval 45"/>
            <p:cNvSpPr>
              <a:spLocks noChangeArrowheads="1"/>
            </p:cNvSpPr>
            <p:nvPr/>
          </p:nvSpPr>
          <p:spPr bwMode="auto">
            <a:xfrm>
              <a:off x="3024" y="1873"/>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15" name="Oval 46"/>
            <p:cNvSpPr>
              <a:spLocks noChangeArrowheads="1"/>
            </p:cNvSpPr>
            <p:nvPr/>
          </p:nvSpPr>
          <p:spPr bwMode="auto">
            <a:xfrm>
              <a:off x="3120" y="1825"/>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16" name="Oval 47"/>
            <p:cNvSpPr>
              <a:spLocks noChangeArrowheads="1"/>
            </p:cNvSpPr>
            <p:nvPr/>
          </p:nvSpPr>
          <p:spPr bwMode="auto">
            <a:xfrm>
              <a:off x="2880" y="1921"/>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17" name="Oval 48"/>
            <p:cNvSpPr>
              <a:spLocks noChangeArrowheads="1"/>
            </p:cNvSpPr>
            <p:nvPr/>
          </p:nvSpPr>
          <p:spPr bwMode="auto">
            <a:xfrm>
              <a:off x="3216" y="1057"/>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18" name="Oval 49"/>
            <p:cNvSpPr>
              <a:spLocks noChangeArrowheads="1"/>
            </p:cNvSpPr>
            <p:nvPr/>
          </p:nvSpPr>
          <p:spPr bwMode="auto">
            <a:xfrm>
              <a:off x="3168" y="1585"/>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19" name="Oval 50"/>
            <p:cNvSpPr>
              <a:spLocks noChangeArrowheads="1"/>
            </p:cNvSpPr>
            <p:nvPr/>
          </p:nvSpPr>
          <p:spPr bwMode="auto">
            <a:xfrm>
              <a:off x="3408" y="1729"/>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20" name="Oval 51"/>
            <p:cNvSpPr>
              <a:spLocks noChangeArrowheads="1"/>
            </p:cNvSpPr>
            <p:nvPr/>
          </p:nvSpPr>
          <p:spPr bwMode="auto">
            <a:xfrm>
              <a:off x="2880" y="1297"/>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21" name="Oval 52"/>
            <p:cNvSpPr>
              <a:spLocks noChangeArrowheads="1"/>
            </p:cNvSpPr>
            <p:nvPr/>
          </p:nvSpPr>
          <p:spPr bwMode="auto">
            <a:xfrm>
              <a:off x="3168" y="1345"/>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22" name="Oval 53"/>
            <p:cNvSpPr>
              <a:spLocks noChangeArrowheads="1"/>
            </p:cNvSpPr>
            <p:nvPr/>
          </p:nvSpPr>
          <p:spPr bwMode="auto">
            <a:xfrm>
              <a:off x="3072" y="1489"/>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23" name="Oval 54"/>
            <p:cNvSpPr>
              <a:spLocks noChangeArrowheads="1"/>
            </p:cNvSpPr>
            <p:nvPr/>
          </p:nvSpPr>
          <p:spPr bwMode="auto">
            <a:xfrm>
              <a:off x="3072" y="1105"/>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24" name="Oval 55"/>
            <p:cNvSpPr>
              <a:spLocks noChangeArrowheads="1"/>
            </p:cNvSpPr>
            <p:nvPr/>
          </p:nvSpPr>
          <p:spPr bwMode="auto">
            <a:xfrm>
              <a:off x="3168" y="1201"/>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25" name="Oval 56"/>
            <p:cNvSpPr>
              <a:spLocks noChangeArrowheads="1"/>
            </p:cNvSpPr>
            <p:nvPr/>
          </p:nvSpPr>
          <p:spPr bwMode="auto">
            <a:xfrm>
              <a:off x="2592" y="1057"/>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26" name="Oval 57"/>
            <p:cNvSpPr>
              <a:spLocks noChangeArrowheads="1"/>
            </p:cNvSpPr>
            <p:nvPr/>
          </p:nvSpPr>
          <p:spPr bwMode="auto">
            <a:xfrm>
              <a:off x="3120" y="1681"/>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27" name="Oval 58"/>
            <p:cNvSpPr>
              <a:spLocks noChangeArrowheads="1"/>
            </p:cNvSpPr>
            <p:nvPr/>
          </p:nvSpPr>
          <p:spPr bwMode="auto">
            <a:xfrm>
              <a:off x="3312" y="1153"/>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28" name="Oval 59"/>
            <p:cNvSpPr>
              <a:spLocks noChangeArrowheads="1"/>
            </p:cNvSpPr>
            <p:nvPr/>
          </p:nvSpPr>
          <p:spPr bwMode="auto">
            <a:xfrm>
              <a:off x="3024" y="1249"/>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29" name="Oval 60"/>
            <p:cNvSpPr>
              <a:spLocks noChangeArrowheads="1"/>
            </p:cNvSpPr>
            <p:nvPr/>
          </p:nvSpPr>
          <p:spPr bwMode="auto">
            <a:xfrm>
              <a:off x="3456" y="913"/>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30" name="Oval 61"/>
            <p:cNvSpPr>
              <a:spLocks noChangeArrowheads="1"/>
            </p:cNvSpPr>
            <p:nvPr/>
          </p:nvSpPr>
          <p:spPr bwMode="auto">
            <a:xfrm>
              <a:off x="3264" y="1345"/>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31" name="Oval 62"/>
            <p:cNvSpPr>
              <a:spLocks noChangeArrowheads="1"/>
            </p:cNvSpPr>
            <p:nvPr/>
          </p:nvSpPr>
          <p:spPr bwMode="auto">
            <a:xfrm>
              <a:off x="2736" y="913"/>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32" name="Oval 63"/>
            <p:cNvSpPr>
              <a:spLocks noChangeArrowheads="1"/>
            </p:cNvSpPr>
            <p:nvPr/>
          </p:nvSpPr>
          <p:spPr bwMode="auto">
            <a:xfrm>
              <a:off x="2544" y="961"/>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33" name="Oval 64"/>
            <p:cNvSpPr>
              <a:spLocks noChangeArrowheads="1"/>
            </p:cNvSpPr>
            <p:nvPr/>
          </p:nvSpPr>
          <p:spPr bwMode="auto">
            <a:xfrm>
              <a:off x="3120" y="961"/>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34" name="Oval 65"/>
            <p:cNvSpPr>
              <a:spLocks noChangeArrowheads="1"/>
            </p:cNvSpPr>
            <p:nvPr/>
          </p:nvSpPr>
          <p:spPr bwMode="auto">
            <a:xfrm>
              <a:off x="3456" y="1057"/>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35" name="Oval 66"/>
            <p:cNvSpPr>
              <a:spLocks noChangeArrowheads="1"/>
            </p:cNvSpPr>
            <p:nvPr/>
          </p:nvSpPr>
          <p:spPr bwMode="auto">
            <a:xfrm>
              <a:off x="3600" y="1009"/>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36" name="Oval 67"/>
            <p:cNvSpPr>
              <a:spLocks noChangeArrowheads="1"/>
            </p:cNvSpPr>
            <p:nvPr/>
          </p:nvSpPr>
          <p:spPr bwMode="auto">
            <a:xfrm>
              <a:off x="2688" y="1249"/>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37" name="Oval 68"/>
            <p:cNvSpPr>
              <a:spLocks noChangeArrowheads="1"/>
            </p:cNvSpPr>
            <p:nvPr/>
          </p:nvSpPr>
          <p:spPr bwMode="auto">
            <a:xfrm>
              <a:off x="3072" y="1393"/>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38" name="Oval 69"/>
            <p:cNvSpPr>
              <a:spLocks noChangeArrowheads="1"/>
            </p:cNvSpPr>
            <p:nvPr/>
          </p:nvSpPr>
          <p:spPr bwMode="auto">
            <a:xfrm>
              <a:off x="2976" y="1393"/>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39" name="Oval 70"/>
            <p:cNvSpPr>
              <a:spLocks noChangeArrowheads="1"/>
            </p:cNvSpPr>
            <p:nvPr/>
          </p:nvSpPr>
          <p:spPr bwMode="auto">
            <a:xfrm>
              <a:off x="3024" y="1345"/>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40" name="Oval 71"/>
            <p:cNvSpPr>
              <a:spLocks noChangeArrowheads="1"/>
            </p:cNvSpPr>
            <p:nvPr/>
          </p:nvSpPr>
          <p:spPr bwMode="auto">
            <a:xfrm>
              <a:off x="3168" y="1489"/>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41" name="Oval 72"/>
            <p:cNvSpPr>
              <a:spLocks noChangeArrowheads="1"/>
            </p:cNvSpPr>
            <p:nvPr/>
          </p:nvSpPr>
          <p:spPr bwMode="auto">
            <a:xfrm>
              <a:off x="3024" y="1633"/>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42" name="Oval 73"/>
            <p:cNvSpPr>
              <a:spLocks noChangeArrowheads="1"/>
            </p:cNvSpPr>
            <p:nvPr/>
          </p:nvSpPr>
          <p:spPr bwMode="auto">
            <a:xfrm>
              <a:off x="2976" y="1489"/>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43" name="Oval 74"/>
            <p:cNvSpPr>
              <a:spLocks noChangeArrowheads="1"/>
            </p:cNvSpPr>
            <p:nvPr/>
          </p:nvSpPr>
          <p:spPr bwMode="auto">
            <a:xfrm>
              <a:off x="3216" y="1729"/>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44" name="Oval 75"/>
            <p:cNvSpPr>
              <a:spLocks noChangeArrowheads="1"/>
            </p:cNvSpPr>
            <p:nvPr/>
          </p:nvSpPr>
          <p:spPr bwMode="auto">
            <a:xfrm>
              <a:off x="2976" y="2065"/>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45" name="Oval 76"/>
            <p:cNvSpPr>
              <a:spLocks noChangeArrowheads="1"/>
            </p:cNvSpPr>
            <p:nvPr/>
          </p:nvSpPr>
          <p:spPr bwMode="auto">
            <a:xfrm>
              <a:off x="2976" y="1969"/>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grpSp>
      <p:grpSp>
        <p:nvGrpSpPr>
          <p:cNvPr id="4" name="Group 193"/>
          <p:cNvGrpSpPr>
            <a:grpSpLocks/>
          </p:cNvGrpSpPr>
          <p:nvPr/>
        </p:nvGrpSpPr>
        <p:grpSpPr bwMode="auto">
          <a:xfrm>
            <a:off x="5410200" y="2286001"/>
            <a:ext cx="636588" cy="638175"/>
            <a:chOff x="2448" y="1440"/>
            <a:chExt cx="401" cy="402"/>
          </a:xfrm>
        </p:grpSpPr>
        <p:sp>
          <p:nvSpPr>
            <p:cNvPr id="19485" name="Line 78"/>
            <p:cNvSpPr>
              <a:spLocks noChangeShapeType="1"/>
            </p:cNvSpPr>
            <p:nvPr/>
          </p:nvSpPr>
          <p:spPr bwMode="auto">
            <a:xfrm flipH="1" flipV="1">
              <a:off x="2512" y="1534"/>
              <a:ext cx="96" cy="96"/>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nchor="b"/>
            <a:lstStyle/>
            <a:p>
              <a:pPr defTabSz="914400"/>
              <a:endParaRPr lang="nb-NO" sz="1800">
                <a:solidFill>
                  <a:prstClr val="black"/>
                </a:solidFill>
                <a:latin typeface="Calibri"/>
              </a:endParaRPr>
            </a:p>
          </p:txBody>
        </p:sp>
        <p:sp>
          <p:nvSpPr>
            <p:cNvPr id="19486" name="Oval 79"/>
            <p:cNvSpPr>
              <a:spLocks noChangeArrowheads="1"/>
            </p:cNvSpPr>
            <p:nvPr/>
          </p:nvSpPr>
          <p:spPr bwMode="auto">
            <a:xfrm>
              <a:off x="2640" y="1525"/>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87" name="Oval 80"/>
            <p:cNvSpPr>
              <a:spLocks noChangeArrowheads="1"/>
            </p:cNvSpPr>
            <p:nvPr/>
          </p:nvSpPr>
          <p:spPr bwMode="auto">
            <a:xfrm>
              <a:off x="2736" y="1440"/>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88" name="Oval 81"/>
            <p:cNvSpPr>
              <a:spLocks noChangeArrowheads="1"/>
            </p:cNvSpPr>
            <p:nvPr/>
          </p:nvSpPr>
          <p:spPr bwMode="auto">
            <a:xfrm>
              <a:off x="2832" y="1525"/>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89" name="Oval 82"/>
            <p:cNvSpPr>
              <a:spLocks noChangeArrowheads="1"/>
            </p:cNvSpPr>
            <p:nvPr/>
          </p:nvSpPr>
          <p:spPr bwMode="auto">
            <a:xfrm>
              <a:off x="2640" y="1440"/>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90" name="Oval 83"/>
            <p:cNvSpPr>
              <a:spLocks noChangeArrowheads="1"/>
            </p:cNvSpPr>
            <p:nvPr/>
          </p:nvSpPr>
          <p:spPr bwMode="auto">
            <a:xfrm>
              <a:off x="2544" y="1669"/>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91" name="Oval 84"/>
            <p:cNvSpPr>
              <a:spLocks noChangeArrowheads="1"/>
            </p:cNvSpPr>
            <p:nvPr/>
          </p:nvSpPr>
          <p:spPr bwMode="auto">
            <a:xfrm>
              <a:off x="2736" y="1717"/>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92" name="Oval 85"/>
            <p:cNvSpPr>
              <a:spLocks noChangeArrowheads="1"/>
            </p:cNvSpPr>
            <p:nvPr/>
          </p:nvSpPr>
          <p:spPr bwMode="auto">
            <a:xfrm>
              <a:off x="2736" y="1488"/>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93" name="Oval 86"/>
            <p:cNvSpPr>
              <a:spLocks noChangeArrowheads="1"/>
            </p:cNvSpPr>
            <p:nvPr/>
          </p:nvSpPr>
          <p:spPr bwMode="auto">
            <a:xfrm>
              <a:off x="2688" y="1621"/>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94" name="Oval 87"/>
            <p:cNvSpPr>
              <a:spLocks noChangeArrowheads="1"/>
            </p:cNvSpPr>
            <p:nvPr/>
          </p:nvSpPr>
          <p:spPr bwMode="auto">
            <a:xfrm>
              <a:off x="2640" y="1813"/>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95" name="Oval 88"/>
            <p:cNvSpPr>
              <a:spLocks noChangeArrowheads="1"/>
            </p:cNvSpPr>
            <p:nvPr/>
          </p:nvSpPr>
          <p:spPr bwMode="auto">
            <a:xfrm>
              <a:off x="2640" y="1717"/>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96" name="Oval 89"/>
            <p:cNvSpPr>
              <a:spLocks noChangeArrowheads="1"/>
            </p:cNvSpPr>
            <p:nvPr/>
          </p:nvSpPr>
          <p:spPr bwMode="auto">
            <a:xfrm>
              <a:off x="2544" y="1765"/>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97" name="Oval 90"/>
            <p:cNvSpPr>
              <a:spLocks noChangeArrowheads="1"/>
            </p:cNvSpPr>
            <p:nvPr/>
          </p:nvSpPr>
          <p:spPr bwMode="auto">
            <a:xfrm>
              <a:off x="2694" y="1558"/>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98" name="Oval 91"/>
            <p:cNvSpPr>
              <a:spLocks noChangeArrowheads="1"/>
            </p:cNvSpPr>
            <p:nvPr/>
          </p:nvSpPr>
          <p:spPr bwMode="auto">
            <a:xfrm>
              <a:off x="2736" y="1813"/>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99" name="Oval 92"/>
            <p:cNvSpPr>
              <a:spLocks noChangeArrowheads="1"/>
            </p:cNvSpPr>
            <p:nvPr/>
          </p:nvSpPr>
          <p:spPr bwMode="auto">
            <a:xfrm>
              <a:off x="2448" y="1765"/>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00" name="Oval 93"/>
            <p:cNvSpPr>
              <a:spLocks noChangeArrowheads="1"/>
            </p:cNvSpPr>
            <p:nvPr/>
          </p:nvSpPr>
          <p:spPr bwMode="auto">
            <a:xfrm>
              <a:off x="2784" y="1573"/>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01" name="Oval 94"/>
            <p:cNvSpPr>
              <a:spLocks noChangeArrowheads="1"/>
            </p:cNvSpPr>
            <p:nvPr/>
          </p:nvSpPr>
          <p:spPr bwMode="auto">
            <a:xfrm>
              <a:off x="2592" y="1488"/>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02" name="Oval 95"/>
            <p:cNvSpPr>
              <a:spLocks noChangeArrowheads="1"/>
            </p:cNvSpPr>
            <p:nvPr/>
          </p:nvSpPr>
          <p:spPr bwMode="auto">
            <a:xfrm>
              <a:off x="2496" y="1621"/>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03" name="Oval 96"/>
            <p:cNvSpPr>
              <a:spLocks noChangeArrowheads="1"/>
            </p:cNvSpPr>
            <p:nvPr/>
          </p:nvSpPr>
          <p:spPr bwMode="auto">
            <a:xfrm>
              <a:off x="2640" y="1669"/>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04" name="Oval 97"/>
            <p:cNvSpPr>
              <a:spLocks noChangeArrowheads="1"/>
            </p:cNvSpPr>
            <p:nvPr/>
          </p:nvSpPr>
          <p:spPr bwMode="auto">
            <a:xfrm>
              <a:off x="2592" y="1765"/>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505" name="Oval 98"/>
            <p:cNvSpPr>
              <a:spLocks noChangeArrowheads="1"/>
            </p:cNvSpPr>
            <p:nvPr/>
          </p:nvSpPr>
          <p:spPr bwMode="auto">
            <a:xfrm>
              <a:off x="2640" y="1573"/>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grpSp>
      <p:sp>
        <p:nvSpPr>
          <p:cNvPr id="265316" name="Line 100"/>
          <p:cNvSpPr>
            <a:spLocks noChangeShapeType="1"/>
          </p:cNvSpPr>
          <p:nvPr/>
        </p:nvSpPr>
        <p:spPr bwMode="auto">
          <a:xfrm flipH="1">
            <a:off x="6858000" y="2476500"/>
            <a:ext cx="152400" cy="152400"/>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nchor="b"/>
          <a:lstStyle/>
          <a:p>
            <a:pPr defTabSz="914400"/>
            <a:endParaRPr lang="nb-NO" sz="1800">
              <a:solidFill>
                <a:prstClr val="black"/>
              </a:solidFill>
              <a:latin typeface="Calibri"/>
            </a:endParaRPr>
          </a:p>
        </p:txBody>
      </p:sp>
      <p:sp>
        <p:nvSpPr>
          <p:cNvPr id="265317" name="Line 101"/>
          <p:cNvSpPr>
            <a:spLocks noChangeShapeType="1"/>
          </p:cNvSpPr>
          <p:nvPr/>
        </p:nvSpPr>
        <p:spPr bwMode="auto">
          <a:xfrm flipH="1" flipV="1">
            <a:off x="7239000" y="2362200"/>
            <a:ext cx="228600" cy="0"/>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nchor="b"/>
          <a:lstStyle/>
          <a:p>
            <a:pPr defTabSz="914400"/>
            <a:endParaRPr lang="nb-NO" sz="1800">
              <a:solidFill>
                <a:prstClr val="black"/>
              </a:solidFill>
              <a:latin typeface="Calibri"/>
            </a:endParaRPr>
          </a:p>
        </p:txBody>
      </p:sp>
      <p:sp>
        <p:nvSpPr>
          <p:cNvPr id="265318" name="Line 102"/>
          <p:cNvSpPr>
            <a:spLocks noChangeShapeType="1"/>
          </p:cNvSpPr>
          <p:nvPr/>
        </p:nvSpPr>
        <p:spPr bwMode="auto">
          <a:xfrm flipH="1" flipV="1">
            <a:off x="7772400" y="2667000"/>
            <a:ext cx="0" cy="228600"/>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nchor="b"/>
          <a:lstStyle/>
          <a:p>
            <a:pPr defTabSz="914400"/>
            <a:endParaRPr lang="nb-NO" sz="1800">
              <a:solidFill>
                <a:prstClr val="black"/>
              </a:solidFill>
              <a:latin typeface="Calibri"/>
            </a:endParaRPr>
          </a:p>
        </p:txBody>
      </p:sp>
      <p:sp>
        <p:nvSpPr>
          <p:cNvPr id="19469" name="AutoShape 162"/>
          <p:cNvSpPr>
            <a:spLocks noChangeArrowheads="1"/>
          </p:cNvSpPr>
          <p:nvPr/>
        </p:nvSpPr>
        <p:spPr bwMode="auto">
          <a:xfrm>
            <a:off x="7315200" y="3429000"/>
            <a:ext cx="457200" cy="457200"/>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70" name="AutoShape 163"/>
          <p:cNvSpPr>
            <a:spLocks noChangeArrowheads="1"/>
          </p:cNvSpPr>
          <p:nvPr/>
        </p:nvSpPr>
        <p:spPr bwMode="auto">
          <a:xfrm>
            <a:off x="7620000" y="3429000"/>
            <a:ext cx="457200" cy="457200"/>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grpSp>
        <p:nvGrpSpPr>
          <p:cNvPr id="5" name="Group 234"/>
          <p:cNvGrpSpPr>
            <a:grpSpLocks/>
          </p:cNvGrpSpPr>
          <p:nvPr/>
        </p:nvGrpSpPr>
        <p:grpSpPr bwMode="auto">
          <a:xfrm>
            <a:off x="7239000" y="3124200"/>
            <a:ext cx="1143000" cy="1371600"/>
            <a:chOff x="3600" y="1968"/>
            <a:chExt cx="720" cy="864"/>
          </a:xfrm>
        </p:grpSpPr>
        <p:sp>
          <p:nvSpPr>
            <p:cNvPr id="19473" name="Oval 222"/>
            <p:cNvSpPr>
              <a:spLocks noChangeArrowheads="1"/>
            </p:cNvSpPr>
            <p:nvPr/>
          </p:nvSpPr>
          <p:spPr bwMode="auto">
            <a:xfrm flipH="1">
              <a:off x="3600" y="2448"/>
              <a:ext cx="48" cy="4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74" name="Oval 223"/>
            <p:cNvSpPr>
              <a:spLocks noChangeArrowheads="1"/>
            </p:cNvSpPr>
            <p:nvPr/>
          </p:nvSpPr>
          <p:spPr bwMode="auto">
            <a:xfrm flipH="1">
              <a:off x="4224" y="2496"/>
              <a:ext cx="48" cy="4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75" name="Oval 224"/>
            <p:cNvSpPr>
              <a:spLocks noChangeArrowheads="1"/>
            </p:cNvSpPr>
            <p:nvPr/>
          </p:nvSpPr>
          <p:spPr bwMode="auto">
            <a:xfrm flipH="1">
              <a:off x="3840" y="2256"/>
              <a:ext cx="48" cy="4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76" name="Oval 225"/>
            <p:cNvSpPr>
              <a:spLocks noChangeArrowheads="1"/>
            </p:cNvSpPr>
            <p:nvPr/>
          </p:nvSpPr>
          <p:spPr bwMode="auto">
            <a:xfrm flipH="1">
              <a:off x="3648" y="2784"/>
              <a:ext cx="48" cy="4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77" name="Oval 226"/>
            <p:cNvSpPr>
              <a:spLocks noChangeArrowheads="1"/>
            </p:cNvSpPr>
            <p:nvPr/>
          </p:nvSpPr>
          <p:spPr bwMode="auto">
            <a:xfrm flipH="1">
              <a:off x="4128" y="2688"/>
              <a:ext cx="48" cy="4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78" name="Oval 227"/>
            <p:cNvSpPr>
              <a:spLocks noChangeArrowheads="1"/>
            </p:cNvSpPr>
            <p:nvPr/>
          </p:nvSpPr>
          <p:spPr bwMode="auto">
            <a:xfrm flipH="1">
              <a:off x="4272" y="2784"/>
              <a:ext cx="48" cy="4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79" name="Oval 228"/>
            <p:cNvSpPr>
              <a:spLocks noChangeArrowheads="1"/>
            </p:cNvSpPr>
            <p:nvPr/>
          </p:nvSpPr>
          <p:spPr bwMode="auto">
            <a:xfrm flipH="1">
              <a:off x="3696" y="2544"/>
              <a:ext cx="48" cy="4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80" name="Oval 229"/>
            <p:cNvSpPr>
              <a:spLocks noChangeArrowheads="1"/>
            </p:cNvSpPr>
            <p:nvPr/>
          </p:nvSpPr>
          <p:spPr bwMode="auto">
            <a:xfrm flipH="1">
              <a:off x="3792" y="2640"/>
              <a:ext cx="48" cy="4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81" name="Oval 230"/>
            <p:cNvSpPr>
              <a:spLocks noChangeArrowheads="1"/>
            </p:cNvSpPr>
            <p:nvPr/>
          </p:nvSpPr>
          <p:spPr bwMode="auto">
            <a:xfrm flipH="1">
              <a:off x="4080" y="2304"/>
              <a:ext cx="48" cy="4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82" name="Oval 231"/>
            <p:cNvSpPr>
              <a:spLocks noChangeArrowheads="1"/>
            </p:cNvSpPr>
            <p:nvPr/>
          </p:nvSpPr>
          <p:spPr bwMode="auto">
            <a:xfrm flipH="1">
              <a:off x="3888" y="2736"/>
              <a:ext cx="48" cy="4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83" name="Oval 232"/>
            <p:cNvSpPr>
              <a:spLocks noChangeArrowheads="1"/>
            </p:cNvSpPr>
            <p:nvPr/>
          </p:nvSpPr>
          <p:spPr bwMode="auto">
            <a:xfrm flipH="1">
              <a:off x="4080" y="2160"/>
              <a:ext cx="48" cy="4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484" name="Oval 233"/>
            <p:cNvSpPr>
              <a:spLocks noChangeArrowheads="1"/>
            </p:cNvSpPr>
            <p:nvPr/>
          </p:nvSpPr>
          <p:spPr bwMode="auto">
            <a:xfrm flipH="1">
              <a:off x="3936" y="1968"/>
              <a:ext cx="48" cy="4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grpSp>
      <p:sp>
        <p:nvSpPr>
          <p:cNvPr id="19472" name="TekstSylinder 1"/>
          <p:cNvSpPr txBox="1">
            <a:spLocks noChangeArrowheads="1"/>
          </p:cNvSpPr>
          <p:nvPr/>
        </p:nvSpPr>
        <p:spPr bwMode="auto">
          <a:xfrm>
            <a:off x="1919537" y="519113"/>
            <a:ext cx="8624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r>
              <a:rPr lang="en-US" altLang="nb-NO" sz="2800" b="1" dirty="0">
                <a:solidFill>
                  <a:prstClr val="black"/>
                </a:solidFill>
              </a:rPr>
              <a:t>Bare </a:t>
            </a:r>
            <a:r>
              <a:rPr lang="en-US" altLang="nb-NO" sz="2800" b="1" dirty="0" err="1">
                <a:solidFill>
                  <a:prstClr val="black"/>
                </a:solidFill>
              </a:rPr>
              <a:t>lungetuberkulose</a:t>
            </a:r>
            <a:r>
              <a:rPr lang="en-US" altLang="nb-NO" sz="2800" b="1" dirty="0">
                <a:solidFill>
                  <a:prstClr val="black"/>
                </a:solidFill>
              </a:rPr>
              <a:t> </a:t>
            </a:r>
            <a:r>
              <a:rPr lang="en-US" altLang="nb-NO" sz="2800" b="1" dirty="0" err="1">
                <a:solidFill>
                  <a:prstClr val="black"/>
                </a:solidFill>
              </a:rPr>
              <a:t>er</a:t>
            </a:r>
            <a:r>
              <a:rPr lang="en-US" altLang="nb-NO" sz="2800" b="1" dirty="0">
                <a:solidFill>
                  <a:prstClr val="black"/>
                </a:solidFill>
              </a:rPr>
              <a:t> (i </a:t>
            </a:r>
            <a:r>
              <a:rPr lang="en-US" altLang="nb-NO" sz="2800" b="1" dirty="0" err="1">
                <a:solidFill>
                  <a:prstClr val="black"/>
                </a:solidFill>
              </a:rPr>
              <a:t>praksis</a:t>
            </a:r>
            <a:r>
              <a:rPr lang="en-US" altLang="nb-NO" sz="2800" b="1" dirty="0">
                <a:solidFill>
                  <a:prstClr val="black"/>
                </a:solidFill>
              </a:rPr>
              <a:t>) </a:t>
            </a:r>
            <a:r>
              <a:rPr lang="en-US" altLang="nb-NO" sz="2800" b="1" dirty="0" err="1">
                <a:solidFill>
                  <a:prstClr val="black"/>
                </a:solidFill>
              </a:rPr>
              <a:t>smittsomt</a:t>
            </a:r>
            <a:r>
              <a:rPr lang="en-US" altLang="nb-NO" sz="2800" b="1" dirty="0">
                <a:solidFill>
                  <a:prstClr val="black"/>
                </a:solidFill>
              </a:rPr>
              <a:t>! </a:t>
            </a:r>
            <a:endParaRPr lang="nb-NO" altLang="nb-NO" sz="2800" dirty="0">
              <a:solidFill>
                <a:prstClr val="black"/>
              </a:solidFill>
            </a:endParaRPr>
          </a:p>
        </p:txBody>
      </p:sp>
    </p:spTree>
    <p:extLst>
      <p:ext uri="{BB962C8B-B14F-4D97-AF65-F5344CB8AC3E}">
        <p14:creationId xmlns:p14="http://schemas.microsoft.com/office/powerpoint/2010/main" val="3551534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5250"/>
                                        </p:tgtEl>
                                        <p:attrNameLst>
                                          <p:attrName>style.visibility</p:attrName>
                                        </p:attrNameLst>
                                      </p:cBhvr>
                                      <p:to>
                                        <p:strVal val="visible"/>
                                      </p:to>
                                    </p:set>
                                    <p:animEffect transition="in" filter="dissolve">
                                      <p:cBhvr>
                                        <p:cTn id="7" dur="500"/>
                                        <p:tgtEl>
                                          <p:spTgt spid="26525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65251"/>
                                        </p:tgtEl>
                                        <p:attrNameLst>
                                          <p:attrName>style.visibility</p:attrName>
                                        </p:attrNameLst>
                                      </p:cBhvr>
                                      <p:to>
                                        <p:strVal val="visible"/>
                                      </p:to>
                                    </p:set>
                                    <p:animEffect transition="in" filter="dissolve">
                                      <p:cBhvr>
                                        <p:cTn id="11" dur="500"/>
                                        <p:tgtEl>
                                          <p:spTgt spid="265251"/>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65316"/>
                                        </p:tgtEl>
                                        <p:attrNameLst>
                                          <p:attrName>style.visibility</p:attrName>
                                        </p:attrNameLst>
                                      </p:cBhvr>
                                      <p:to>
                                        <p:strVal val="visible"/>
                                      </p:to>
                                    </p:set>
                                    <p:animEffect transition="in" filter="dissolve">
                                      <p:cBhvr>
                                        <p:cTn id="23" dur="500"/>
                                        <p:tgtEl>
                                          <p:spTgt spid="265316"/>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65317"/>
                                        </p:tgtEl>
                                        <p:attrNameLst>
                                          <p:attrName>style.visibility</p:attrName>
                                        </p:attrNameLst>
                                      </p:cBhvr>
                                      <p:to>
                                        <p:strVal val="visible"/>
                                      </p:to>
                                    </p:set>
                                    <p:animEffect transition="in" filter="dissolve">
                                      <p:cBhvr>
                                        <p:cTn id="27" dur="500"/>
                                        <p:tgtEl>
                                          <p:spTgt spid="265317"/>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65318"/>
                                        </p:tgtEl>
                                        <p:attrNameLst>
                                          <p:attrName>style.visibility</p:attrName>
                                        </p:attrNameLst>
                                      </p:cBhvr>
                                      <p:to>
                                        <p:strVal val="visible"/>
                                      </p:to>
                                    </p:set>
                                    <p:animEffect transition="in" filter="dissolve">
                                      <p:cBhvr>
                                        <p:cTn id="31" dur="500"/>
                                        <p:tgtEl>
                                          <p:spTgt spid="265318"/>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50" grpId="0" animBg="1"/>
      <p:bldP spid="265251" grpId="0" animBg="1"/>
      <p:bldP spid="265316" grpId="0" animBg="1"/>
      <p:bldP spid="265317" grpId="0" animBg="1"/>
      <p:bldP spid="2653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WHO estimerer: 1/4 av verdens befolkning har latent TB</a:t>
            </a:r>
            <a:endParaRPr lang="nb-NO" dirty="0"/>
          </a:p>
        </p:txBody>
      </p:sp>
      <p:pic>
        <p:nvPicPr>
          <p:cNvPr id="5" name="Bilde 4"/>
          <p:cNvPicPr>
            <a:picLocks noChangeAspect="1"/>
          </p:cNvPicPr>
          <p:nvPr/>
        </p:nvPicPr>
        <p:blipFill rotWithShape="1">
          <a:blip r:embed="rId3"/>
          <a:srcRect l="-33382" r="-33382"/>
          <a:stretch/>
        </p:blipFill>
        <p:spPr>
          <a:xfrm>
            <a:off x="3169473" y="1652611"/>
            <a:ext cx="5626098" cy="4538135"/>
          </a:xfrm>
          <a:prstGeom prst="rect">
            <a:avLst/>
          </a:prstGeom>
        </p:spPr>
      </p:pic>
    </p:spTree>
    <p:extLst>
      <p:ext uri="{BB962C8B-B14F-4D97-AF65-F5344CB8AC3E}">
        <p14:creationId xmlns:p14="http://schemas.microsoft.com/office/powerpoint/2010/main" val="604405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tel 1"/>
          <p:cNvSpPr>
            <a:spLocks noGrp="1"/>
          </p:cNvSpPr>
          <p:nvPr>
            <p:ph type="title"/>
          </p:nvPr>
        </p:nvSpPr>
        <p:spPr>
          <a:xfrm>
            <a:off x="1981200" y="274638"/>
            <a:ext cx="6347048" cy="1143000"/>
          </a:xfrm>
        </p:spPr>
        <p:txBody>
          <a:bodyPr/>
          <a:lstStyle/>
          <a:p>
            <a:r>
              <a:rPr lang="nb-NO" altLang="nb-NO" dirty="0" smtClean="0"/>
              <a:t>Vanligste forvirring:</a:t>
            </a:r>
          </a:p>
        </p:txBody>
      </p:sp>
      <p:sp>
        <p:nvSpPr>
          <p:cNvPr id="17411" name="Plassholder for innhold 2"/>
          <p:cNvSpPr>
            <a:spLocks noGrp="1"/>
          </p:cNvSpPr>
          <p:nvPr>
            <p:ph idx="1"/>
          </p:nvPr>
        </p:nvSpPr>
        <p:spPr/>
        <p:txBody>
          <a:bodyPr>
            <a:normAutofit/>
          </a:bodyPr>
          <a:lstStyle/>
          <a:p>
            <a:r>
              <a:rPr lang="nb-NO" altLang="nb-NO" dirty="0" smtClean="0"/>
              <a:t>Aktiv tuberkulose = sykdommen</a:t>
            </a:r>
          </a:p>
          <a:p>
            <a:pPr lvl="1"/>
            <a:r>
              <a:rPr lang="nb-NO" altLang="nb-NO" dirty="0" smtClean="0"/>
              <a:t>Bare lungetuberkulose er smittsomt</a:t>
            </a:r>
          </a:p>
          <a:p>
            <a:pPr marL="457200" lvl="1" indent="0">
              <a:buNone/>
            </a:pPr>
            <a:endParaRPr lang="nb-NO" altLang="nb-NO" dirty="0" smtClean="0"/>
          </a:p>
          <a:p>
            <a:r>
              <a:rPr lang="nb-NO" altLang="nb-NO" dirty="0" smtClean="0"/>
              <a:t>Latent tuberkulose= infeksjonen</a:t>
            </a:r>
          </a:p>
          <a:p>
            <a:pPr lvl="1"/>
            <a:r>
              <a:rPr lang="nb-NO" altLang="nb-NO" dirty="0" smtClean="0"/>
              <a:t>Ikke syk, ikke smitteførende</a:t>
            </a:r>
          </a:p>
          <a:p>
            <a:pPr lvl="1"/>
            <a:r>
              <a:rPr lang="nb-NO" altLang="nb-NO" dirty="0" smtClean="0"/>
              <a:t>Gjennomsnittlig 5-10 % blir noen gang syke</a:t>
            </a:r>
          </a:p>
          <a:p>
            <a:pPr lvl="2"/>
            <a:r>
              <a:rPr lang="nb-NO" altLang="nb-NO" dirty="0" smtClean="0"/>
              <a:t>Større andel v risikofaktorer </a:t>
            </a:r>
          </a:p>
          <a:p>
            <a:pPr lvl="3"/>
            <a:r>
              <a:rPr lang="nb-NO" altLang="nb-NO" dirty="0" smtClean="0"/>
              <a:t>Redusert immunforsvar</a:t>
            </a:r>
          </a:p>
          <a:p>
            <a:pPr lvl="3"/>
            <a:r>
              <a:rPr lang="nb-NO" altLang="nb-NO" dirty="0" smtClean="0"/>
              <a:t>Små barn</a:t>
            </a:r>
          </a:p>
          <a:p>
            <a:pPr lvl="1"/>
            <a:endParaRPr lang="nb-NO" altLang="nb-NO" dirty="0" smtClean="0"/>
          </a:p>
          <a:p>
            <a:pPr lvl="1"/>
            <a:endParaRPr lang="nb-NO" altLang="nb-NO" dirty="0" smtClean="0"/>
          </a:p>
        </p:txBody>
      </p:sp>
      <p:grpSp>
        <p:nvGrpSpPr>
          <p:cNvPr id="4" name="Group 5"/>
          <p:cNvGrpSpPr>
            <a:grpSpLocks/>
          </p:cNvGrpSpPr>
          <p:nvPr/>
        </p:nvGrpSpPr>
        <p:grpSpPr bwMode="auto">
          <a:xfrm>
            <a:off x="7912594" y="476672"/>
            <a:ext cx="2755406" cy="1488008"/>
            <a:chOff x="1271" y="841"/>
            <a:chExt cx="3168" cy="1824"/>
          </a:xfrm>
        </p:grpSpPr>
        <p:pic>
          <p:nvPicPr>
            <p:cNvPr id="5" name="Picture 6" descr="Transmission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 y="841"/>
              <a:ext cx="3168"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7"/>
            <p:cNvSpPr>
              <a:spLocks noChangeArrowheads="1"/>
            </p:cNvSpPr>
            <p:nvPr/>
          </p:nvSpPr>
          <p:spPr bwMode="auto">
            <a:xfrm>
              <a:off x="1968" y="2034"/>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7" name="Oval 8"/>
            <p:cNvSpPr>
              <a:spLocks noChangeArrowheads="1"/>
            </p:cNvSpPr>
            <p:nvPr/>
          </p:nvSpPr>
          <p:spPr bwMode="auto">
            <a:xfrm>
              <a:off x="2208" y="2082"/>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8" name="Oval 9"/>
            <p:cNvSpPr>
              <a:spLocks noChangeArrowheads="1"/>
            </p:cNvSpPr>
            <p:nvPr/>
          </p:nvSpPr>
          <p:spPr bwMode="auto">
            <a:xfrm>
              <a:off x="2064" y="2322"/>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9" name="Oval 10"/>
            <p:cNvSpPr>
              <a:spLocks noChangeArrowheads="1"/>
            </p:cNvSpPr>
            <p:nvPr/>
          </p:nvSpPr>
          <p:spPr bwMode="auto">
            <a:xfrm>
              <a:off x="1968" y="2466"/>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0" name="Oval 11"/>
            <p:cNvSpPr>
              <a:spLocks noChangeArrowheads="1"/>
            </p:cNvSpPr>
            <p:nvPr/>
          </p:nvSpPr>
          <p:spPr bwMode="auto">
            <a:xfrm>
              <a:off x="2400" y="2226"/>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1" name="Oval 12"/>
            <p:cNvSpPr>
              <a:spLocks noChangeArrowheads="1"/>
            </p:cNvSpPr>
            <p:nvPr/>
          </p:nvSpPr>
          <p:spPr bwMode="auto">
            <a:xfrm>
              <a:off x="2256" y="2514"/>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2" name="Oval 13"/>
            <p:cNvSpPr>
              <a:spLocks noChangeArrowheads="1"/>
            </p:cNvSpPr>
            <p:nvPr/>
          </p:nvSpPr>
          <p:spPr bwMode="auto">
            <a:xfrm>
              <a:off x="2400" y="2466"/>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3" name="Oval 14"/>
            <p:cNvSpPr>
              <a:spLocks noChangeArrowheads="1"/>
            </p:cNvSpPr>
            <p:nvPr/>
          </p:nvSpPr>
          <p:spPr bwMode="auto">
            <a:xfrm>
              <a:off x="2448" y="2322"/>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4" name="Oval 15"/>
            <p:cNvSpPr>
              <a:spLocks noChangeArrowheads="1"/>
            </p:cNvSpPr>
            <p:nvPr/>
          </p:nvSpPr>
          <p:spPr bwMode="auto">
            <a:xfrm>
              <a:off x="2028" y="2130"/>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5" name="Oval 16"/>
            <p:cNvSpPr>
              <a:spLocks noChangeArrowheads="1"/>
            </p:cNvSpPr>
            <p:nvPr/>
          </p:nvSpPr>
          <p:spPr bwMode="auto">
            <a:xfrm>
              <a:off x="1920" y="2274"/>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6" name="Oval 17"/>
            <p:cNvSpPr>
              <a:spLocks noChangeArrowheads="1"/>
            </p:cNvSpPr>
            <p:nvPr/>
          </p:nvSpPr>
          <p:spPr bwMode="auto">
            <a:xfrm>
              <a:off x="2352" y="2130"/>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7" name="Oval 18"/>
            <p:cNvSpPr>
              <a:spLocks noChangeArrowheads="1"/>
            </p:cNvSpPr>
            <p:nvPr/>
          </p:nvSpPr>
          <p:spPr bwMode="auto">
            <a:xfrm>
              <a:off x="1920" y="2514"/>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8" name="Oval 19"/>
            <p:cNvSpPr>
              <a:spLocks noChangeArrowheads="1"/>
            </p:cNvSpPr>
            <p:nvPr/>
          </p:nvSpPr>
          <p:spPr bwMode="auto">
            <a:xfrm>
              <a:off x="2256" y="2034"/>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19" name="Oval 20"/>
            <p:cNvSpPr>
              <a:spLocks noChangeArrowheads="1"/>
            </p:cNvSpPr>
            <p:nvPr/>
          </p:nvSpPr>
          <p:spPr bwMode="auto">
            <a:xfrm>
              <a:off x="2016" y="2418"/>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20" name="Oval 21"/>
            <p:cNvSpPr>
              <a:spLocks noChangeArrowheads="1"/>
            </p:cNvSpPr>
            <p:nvPr/>
          </p:nvSpPr>
          <p:spPr bwMode="auto">
            <a:xfrm>
              <a:off x="1872" y="2418"/>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21" name="Oval 22"/>
            <p:cNvSpPr>
              <a:spLocks noChangeArrowheads="1"/>
            </p:cNvSpPr>
            <p:nvPr/>
          </p:nvSpPr>
          <p:spPr bwMode="auto">
            <a:xfrm>
              <a:off x="2352" y="2562"/>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22" name="Oval 23"/>
            <p:cNvSpPr>
              <a:spLocks noChangeArrowheads="1"/>
            </p:cNvSpPr>
            <p:nvPr/>
          </p:nvSpPr>
          <p:spPr bwMode="auto">
            <a:xfrm>
              <a:off x="2016" y="2562"/>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23" name="Oval 24"/>
            <p:cNvSpPr>
              <a:spLocks noChangeArrowheads="1"/>
            </p:cNvSpPr>
            <p:nvPr/>
          </p:nvSpPr>
          <p:spPr bwMode="auto">
            <a:xfrm>
              <a:off x="2144" y="2034"/>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24" name="Oval 25"/>
            <p:cNvSpPr>
              <a:spLocks noChangeArrowheads="1"/>
            </p:cNvSpPr>
            <p:nvPr/>
          </p:nvSpPr>
          <p:spPr bwMode="auto">
            <a:xfrm>
              <a:off x="2144" y="1938"/>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25" name="Oval 26"/>
            <p:cNvSpPr>
              <a:spLocks noChangeArrowheads="1"/>
            </p:cNvSpPr>
            <p:nvPr/>
          </p:nvSpPr>
          <p:spPr bwMode="auto">
            <a:xfrm>
              <a:off x="2064" y="2316"/>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26" name="Oval 27"/>
            <p:cNvSpPr>
              <a:spLocks noChangeArrowheads="1"/>
            </p:cNvSpPr>
            <p:nvPr/>
          </p:nvSpPr>
          <p:spPr bwMode="auto">
            <a:xfrm>
              <a:off x="2190" y="2322"/>
              <a:ext cx="29" cy="29"/>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27" name="Oval 28"/>
            <p:cNvSpPr>
              <a:spLocks noChangeArrowheads="1"/>
            </p:cNvSpPr>
            <p:nvPr/>
          </p:nvSpPr>
          <p:spPr bwMode="auto">
            <a:xfrm>
              <a:off x="1908" y="2578"/>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28" name="Oval 29"/>
            <p:cNvSpPr>
              <a:spLocks noChangeArrowheads="1"/>
            </p:cNvSpPr>
            <p:nvPr/>
          </p:nvSpPr>
          <p:spPr bwMode="auto">
            <a:xfrm>
              <a:off x="2256" y="2274"/>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29" name="Oval 30"/>
            <p:cNvSpPr>
              <a:spLocks noChangeArrowheads="1"/>
            </p:cNvSpPr>
            <p:nvPr/>
          </p:nvSpPr>
          <p:spPr bwMode="auto">
            <a:xfrm>
              <a:off x="2252" y="1950"/>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30" name="Oval 31"/>
            <p:cNvSpPr>
              <a:spLocks noChangeArrowheads="1"/>
            </p:cNvSpPr>
            <p:nvPr/>
          </p:nvSpPr>
          <p:spPr bwMode="auto">
            <a:xfrm>
              <a:off x="2256" y="2178"/>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sp>
          <p:nvSpPr>
            <p:cNvPr id="31" name="Oval 32"/>
            <p:cNvSpPr>
              <a:spLocks noChangeArrowheads="1"/>
            </p:cNvSpPr>
            <p:nvPr/>
          </p:nvSpPr>
          <p:spPr bwMode="auto">
            <a:xfrm>
              <a:off x="1920" y="2130"/>
              <a:ext cx="17" cy="17"/>
            </a:xfrm>
            <a:prstGeom prst="ellipse">
              <a:avLst/>
            </a:prstGeom>
            <a:solidFill>
              <a:srgbClr val="FF0000"/>
            </a:solidFill>
            <a:ln w="9525">
              <a:solidFill>
                <a:srgbClr val="FF0000"/>
              </a:solidFill>
              <a:round/>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endParaRPr lang="nb-NO" altLang="nb-NO" sz="4000" b="1">
                <a:solidFill>
                  <a:srgbClr val="009999"/>
                </a:solidFill>
              </a:endParaRPr>
            </a:p>
          </p:txBody>
        </p:sp>
      </p:grpSp>
    </p:spTree>
    <p:extLst>
      <p:ext uri="{BB962C8B-B14F-4D97-AF65-F5344CB8AC3E}">
        <p14:creationId xmlns:p14="http://schemas.microsoft.com/office/powerpoint/2010/main" val="25901706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sp>
        <p:nvSpPr>
          <p:cNvPr id="4" name="Plassholder for innhold 3"/>
          <p:cNvSpPr>
            <a:spLocks noGrp="1"/>
          </p:cNvSpPr>
          <p:nvPr>
            <p:ph sz="half" idx="2"/>
          </p:nvPr>
        </p:nvSpPr>
        <p:spPr/>
        <p:txBody>
          <a:bodyPr/>
          <a:lstStyle/>
          <a:p>
            <a:endParaRPr lang="nb-NO"/>
          </a:p>
        </p:txBody>
      </p:sp>
      <p:sp>
        <p:nvSpPr>
          <p:cNvPr id="6" name="Plassholder for innhold 5"/>
          <p:cNvSpPr>
            <a:spLocks noGrp="1"/>
          </p:cNvSpPr>
          <p:nvPr>
            <p:ph sz="half" idx="1"/>
          </p:nvPr>
        </p:nvSpPr>
        <p:spPr/>
        <p:txBody>
          <a:bodyPr/>
          <a:lstStyle/>
          <a:p>
            <a:endParaRPr lang="nb-NO"/>
          </a:p>
        </p:txBody>
      </p:sp>
      <p:pic>
        <p:nvPicPr>
          <p:cNvPr id="7" name="Bilde 6"/>
          <p:cNvPicPr>
            <a:picLocks noChangeAspect="1"/>
          </p:cNvPicPr>
          <p:nvPr/>
        </p:nvPicPr>
        <p:blipFill>
          <a:blip r:embed="rId2"/>
          <a:stretch>
            <a:fillRect/>
          </a:stretch>
        </p:blipFill>
        <p:spPr>
          <a:xfrm>
            <a:off x="2063552" y="44624"/>
            <a:ext cx="8147248" cy="6813376"/>
          </a:xfrm>
          <a:prstGeom prst="rect">
            <a:avLst/>
          </a:prstGeom>
        </p:spPr>
      </p:pic>
    </p:spTree>
    <p:extLst>
      <p:ext uri="{BB962C8B-B14F-4D97-AF65-F5344CB8AC3E}">
        <p14:creationId xmlns:p14="http://schemas.microsoft.com/office/powerpoint/2010/main" val="3881677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sp>
        <p:nvSpPr>
          <p:cNvPr id="4" name="Plassholder for innhold 3"/>
          <p:cNvSpPr>
            <a:spLocks noGrp="1"/>
          </p:cNvSpPr>
          <p:nvPr>
            <p:ph sz="half" idx="2"/>
          </p:nvPr>
        </p:nvSpPr>
        <p:spPr/>
        <p:txBody>
          <a:bodyPr/>
          <a:lstStyle/>
          <a:p>
            <a:endParaRPr lang="nb-NO"/>
          </a:p>
        </p:txBody>
      </p:sp>
      <p:sp>
        <p:nvSpPr>
          <p:cNvPr id="6" name="Plassholder for innhold 5"/>
          <p:cNvSpPr>
            <a:spLocks noGrp="1"/>
          </p:cNvSpPr>
          <p:nvPr>
            <p:ph sz="half" idx="1"/>
          </p:nvPr>
        </p:nvSpPr>
        <p:spPr/>
        <p:txBody>
          <a:bodyPr/>
          <a:lstStyle/>
          <a:p>
            <a:endParaRPr lang="nb-NO"/>
          </a:p>
        </p:txBody>
      </p:sp>
      <p:pic>
        <p:nvPicPr>
          <p:cNvPr id="7" name="Bilde 6"/>
          <p:cNvPicPr>
            <a:picLocks noChangeAspect="1"/>
          </p:cNvPicPr>
          <p:nvPr/>
        </p:nvPicPr>
        <p:blipFill>
          <a:blip r:embed="rId3"/>
          <a:stretch>
            <a:fillRect/>
          </a:stretch>
        </p:blipFill>
        <p:spPr>
          <a:xfrm>
            <a:off x="2063552" y="44624"/>
            <a:ext cx="8147248" cy="6813376"/>
          </a:xfrm>
          <a:prstGeom prst="rect">
            <a:avLst/>
          </a:prstGeom>
        </p:spPr>
      </p:pic>
      <p:sp>
        <p:nvSpPr>
          <p:cNvPr id="3" name="Ellipse 2"/>
          <p:cNvSpPr/>
          <p:nvPr/>
        </p:nvSpPr>
        <p:spPr>
          <a:xfrm>
            <a:off x="6312024" y="548680"/>
            <a:ext cx="2520280" cy="36004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nb-NO" sz="1800">
              <a:solidFill>
                <a:prstClr val="white"/>
              </a:solidFill>
              <a:latin typeface="Arial" panose="020B0604020202020204"/>
            </a:endParaRPr>
          </a:p>
        </p:txBody>
      </p:sp>
      <p:pic>
        <p:nvPicPr>
          <p:cNvPr id="5" name="Bilde 4"/>
          <p:cNvPicPr>
            <a:picLocks noChangeAspect="1"/>
          </p:cNvPicPr>
          <p:nvPr/>
        </p:nvPicPr>
        <p:blipFill>
          <a:blip r:embed="rId4"/>
          <a:stretch>
            <a:fillRect/>
          </a:stretch>
        </p:blipFill>
        <p:spPr>
          <a:xfrm>
            <a:off x="4439816" y="3831515"/>
            <a:ext cx="1080120" cy="486169"/>
          </a:xfrm>
          <a:prstGeom prst="rect">
            <a:avLst/>
          </a:prstGeom>
        </p:spPr>
      </p:pic>
    </p:spTree>
    <p:extLst>
      <p:ext uri="{BB962C8B-B14F-4D97-AF65-F5344CB8AC3E}">
        <p14:creationId xmlns:p14="http://schemas.microsoft.com/office/powerpoint/2010/main" val="38549318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43472" y="267797"/>
            <a:ext cx="9324528" cy="571500"/>
          </a:xfrm>
        </p:spPr>
        <p:txBody>
          <a:bodyPr>
            <a:normAutofit fontScale="90000"/>
          </a:bodyPr>
          <a:lstStyle/>
          <a:p>
            <a:r>
              <a:rPr lang="nb-NO" dirty="0" smtClean="0"/>
              <a:t>Land med høy og særlig høy TB-forekomst</a:t>
            </a:r>
            <a:endParaRPr lang="nb-NO" dirty="0"/>
          </a:p>
        </p:txBody>
      </p:sp>
      <p:pic>
        <p:nvPicPr>
          <p:cNvPr id="4" name="Bilde 3"/>
          <p:cNvPicPr>
            <a:picLocks noChangeAspect="1"/>
          </p:cNvPicPr>
          <p:nvPr/>
        </p:nvPicPr>
        <p:blipFill>
          <a:blip r:embed="rId2"/>
          <a:stretch>
            <a:fillRect/>
          </a:stretch>
        </p:blipFill>
        <p:spPr>
          <a:xfrm>
            <a:off x="2783632" y="846138"/>
            <a:ext cx="6972300" cy="6038850"/>
          </a:xfrm>
          <a:prstGeom prst="rect">
            <a:avLst/>
          </a:prstGeom>
        </p:spPr>
      </p:pic>
    </p:spTree>
    <p:extLst>
      <p:ext uri="{BB962C8B-B14F-4D97-AF65-F5344CB8AC3E}">
        <p14:creationId xmlns:p14="http://schemas.microsoft.com/office/powerpoint/2010/main" val="2618260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dirty="0"/>
          </a:p>
        </p:txBody>
      </p:sp>
      <p:sp>
        <p:nvSpPr>
          <p:cNvPr id="4" name="Plassholder for innhold 3"/>
          <p:cNvSpPr>
            <a:spLocks noGrp="1"/>
          </p:cNvSpPr>
          <p:nvPr>
            <p:ph sz="half" idx="2"/>
          </p:nvPr>
        </p:nvSpPr>
        <p:spPr/>
        <p:txBody>
          <a:bodyPr/>
          <a:lstStyle/>
          <a:p>
            <a:endParaRPr lang="nb-NO"/>
          </a:p>
        </p:txBody>
      </p:sp>
      <p:sp>
        <p:nvSpPr>
          <p:cNvPr id="6" name="Plassholder for innhold 5"/>
          <p:cNvSpPr>
            <a:spLocks noGrp="1"/>
          </p:cNvSpPr>
          <p:nvPr>
            <p:ph sz="half" idx="1"/>
          </p:nvPr>
        </p:nvSpPr>
        <p:spPr/>
        <p:txBody>
          <a:bodyPr/>
          <a:lstStyle/>
          <a:p>
            <a:endParaRPr lang="nb-NO"/>
          </a:p>
        </p:txBody>
      </p:sp>
      <p:pic>
        <p:nvPicPr>
          <p:cNvPr id="7" name="Bilde 6"/>
          <p:cNvPicPr>
            <a:picLocks noChangeAspect="1"/>
          </p:cNvPicPr>
          <p:nvPr/>
        </p:nvPicPr>
        <p:blipFill>
          <a:blip r:embed="rId2"/>
          <a:stretch>
            <a:fillRect/>
          </a:stretch>
        </p:blipFill>
        <p:spPr>
          <a:xfrm>
            <a:off x="2063552" y="44624"/>
            <a:ext cx="8147248" cy="6813376"/>
          </a:xfrm>
          <a:prstGeom prst="rect">
            <a:avLst/>
          </a:prstGeom>
        </p:spPr>
      </p:pic>
      <p:sp>
        <p:nvSpPr>
          <p:cNvPr id="3" name="Ellipse 2"/>
          <p:cNvSpPr/>
          <p:nvPr/>
        </p:nvSpPr>
        <p:spPr>
          <a:xfrm>
            <a:off x="5591944" y="2780928"/>
            <a:ext cx="1872208" cy="72008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nb-NO" sz="1800">
              <a:solidFill>
                <a:prstClr val="white"/>
              </a:solidFill>
              <a:latin typeface="Arial" panose="020B0604020202020204"/>
            </a:endParaRPr>
          </a:p>
        </p:txBody>
      </p:sp>
    </p:spTree>
    <p:extLst>
      <p:ext uri="{BB962C8B-B14F-4D97-AF65-F5344CB8AC3E}">
        <p14:creationId xmlns:p14="http://schemas.microsoft.com/office/powerpoint/2010/main" val="176290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81609"/>
            <a:ext cx="5619328" cy="5990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6407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479838" y="548680"/>
            <a:ext cx="9188163" cy="5328592"/>
          </a:xfrm>
          <a:prstGeom prst="rect">
            <a:avLst/>
          </a:prstGeom>
        </p:spPr>
      </p:pic>
      <p:sp>
        <p:nvSpPr>
          <p:cNvPr id="3" name="Ellipse 2"/>
          <p:cNvSpPr/>
          <p:nvPr/>
        </p:nvSpPr>
        <p:spPr>
          <a:xfrm>
            <a:off x="1415480" y="1988840"/>
            <a:ext cx="6120680" cy="360040"/>
          </a:xfrm>
          <a:prstGeom prst="ellipse">
            <a:avLst/>
          </a:prstGeom>
          <a:noFill/>
          <a:ln w="38100">
            <a:solidFill>
              <a:srgbClr val="EC571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nb-NO" sz="1800">
              <a:solidFill>
                <a:prstClr val="white"/>
              </a:solidFill>
              <a:latin typeface="Arial" panose="020B0604020202020204"/>
            </a:endParaRPr>
          </a:p>
        </p:txBody>
      </p:sp>
    </p:spTree>
    <p:extLst>
      <p:ext uri="{BB962C8B-B14F-4D97-AF65-F5344CB8AC3E}">
        <p14:creationId xmlns:p14="http://schemas.microsoft.com/office/powerpoint/2010/main" val="34423286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33450" y="304801"/>
            <a:ext cx="10597609" cy="1002112"/>
          </a:xfrm>
        </p:spPr>
        <p:txBody>
          <a:bodyPr>
            <a:normAutofit fontScale="90000"/>
          </a:bodyPr>
          <a:lstStyle/>
          <a:p>
            <a:r>
              <a:rPr lang="nb-NO" dirty="0" smtClean="0"/>
              <a:t>Global landsby. Smittsomme sykdommer er bare en flyreise unna…</a:t>
            </a:r>
            <a:endParaRPr lang="nb-NO" dirty="0"/>
          </a:p>
        </p:txBody>
      </p:sp>
      <p:pic>
        <p:nvPicPr>
          <p:cNvPr id="8" name="Plassholder for innhold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3848" y="1700809"/>
            <a:ext cx="5784304" cy="3362127"/>
          </a:xfrm>
        </p:spPr>
      </p:pic>
      <p:sp>
        <p:nvSpPr>
          <p:cNvPr id="9" name="TekstSylinder 8"/>
          <p:cNvSpPr txBox="1"/>
          <p:nvPr/>
        </p:nvSpPr>
        <p:spPr>
          <a:xfrm>
            <a:off x="1981200" y="5373216"/>
            <a:ext cx="8229600" cy="1077218"/>
          </a:xfrm>
          <a:prstGeom prst="rect">
            <a:avLst/>
          </a:prstGeom>
          <a:noFill/>
        </p:spPr>
        <p:txBody>
          <a:bodyPr wrap="square" rtlCol="0">
            <a:spAutoFit/>
          </a:bodyPr>
          <a:lstStyle/>
          <a:p>
            <a:r>
              <a:rPr lang="nb-NO" sz="3200" dirty="0" smtClean="0"/>
              <a:t>Men obs! Langt </a:t>
            </a:r>
            <a:r>
              <a:rPr lang="nb-NO" sz="3200" dirty="0"/>
              <a:t>fler turist- og forretningsreiser enn flukt- og arbeidsmigrasjoner! </a:t>
            </a:r>
          </a:p>
        </p:txBody>
      </p:sp>
    </p:spTree>
    <p:extLst>
      <p:ext uri="{BB962C8B-B14F-4D97-AF65-F5344CB8AC3E}">
        <p14:creationId xmlns:p14="http://schemas.microsoft.com/office/powerpoint/2010/main" val="41399761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55640" y="0"/>
            <a:ext cx="7355160" cy="620688"/>
          </a:xfrm>
        </p:spPr>
        <p:txBody>
          <a:bodyPr>
            <a:normAutofit fontScale="90000"/>
          </a:bodyPr>
          <a:lstStyle/>
          <a:p>
            <a:r>
              <a:rPr lang="nb-NO" dirty="0" smtClean="0"/>
              <a:t>Tema: Tuberkulose</a:t>
            </a:r>
            <a:endParaRPr lang="nb-NO" dirty="0"/>
          </a:p>
        </p:txBody>
      </p:sp>
      <p:sp>
        <p:nvSpPr>
          <p:cNvPr id="3" name="Plassholder for innhold 2"/>
          <p:cNvSpPr>
            <a:spLocks noGrp="1"/>
          </p:cNvSpPr>
          <p:nvPr>
            <p:ph sz="half" idx="1"/>
          </p:nvPr>
        </p:nvSpPr>
        <p:spPr/>
        <p:txBody>
          <a:bodyPr/>
          <a:lstStyle/>
          <a:p>
            <a:endParaRPr lang="nb-NO"/>
          </a:p>
        </p:txBody>
      </p:sp>
      <p:sp>
        <p:nvSpPr>
          <p:cNvPr id="4" name="Plassholder for innhold 3"/>
          <p:cNvSpPr>
            <a:spLocks noGrp="1"/>
          </p:cNvSpPr>
          <p:nvPr>
            <p:ph sz="half" idx="2"/>
          </p:nvPr>
        </p:nvSpPr>
        <p:spPr/>
        <p:txBody>
          <a:bodyPr/>
          <a:lstStyle/>
          <a:p>
            <a:endParaRPr lang="nb-NO"/>
          </a:p>
        </p:txBody>
      </p:sp>
      <p:pic>
        <p:nvPicPr>
          <p:cNvPr id="5" name="Bilde 4"/>
          <p:cNvPicPr>
            <a:picLocks noChangeAspect="1"/>
          </p:cNvPicPr>
          <p:nvPr/>
        </p:nvPicPr>
        <p:blipFill>
          <a:blip r:embed="rId2"/>
          <a:stretch>
            <a:fillRect/>
          </a:stretch>
        </p:blipFill>
        <p:spPr>
          <a:xfrm>
            <a:off x="1271464" y="476672"/>
            <a:ext cx="11233248" cy="7020780"/>
          </a:xfrm>
          <a:prstGeom prst="rect">
            <a:avLst/>
          </a:prstGeom>
        </p:spPr>
      </p:pic>
    </p:spTree>
    <p:extLst>
      <p:ext uri="{BB962C8B-B14F-4D97-AF65-F5344CB8AC3E}">
        <p14:creationId xmlns:p14="http://schemas.microsoft.com/office/powerpoint/2010/main" val="798296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stretch>
            <a:fillRect/>
          </a:stretch>
        </p:blipFill>
        <p:spPr>
          <a:xfrm>
            <a:off x="3952673" y="260648"/>
            <a:ext cx="6696744" cy="6879916"/>
          </a:xfrm>
          <a:prstGeom prst="rect">
            <a:avLst/>
          </a:prstGeom>
        </p:spPr>
      </p:pic>
      <p:sp>
        <p:nvSpPr>
          <p:cNvPr id="3" name="Plassholder for innhold 2"/>
          <p:cNvSpPr>
            <a:spLocks noGrp="1"/>
          </p:cNvSpPr>
          <p:nvPr>
            <p:ph sz="half" idx="1"/>
          </p:nvPr>
        </p:nvSpPr>
        <p:spPr>
          <a:xfrm>
            <a:off x="1524000" y="1600201"/>
            <a:ext cx="2438628" cy="4525963"/>
          </a:xfrm>
        </p:spPr>
        <p:txBody>
          <a:bodyPr/>
          <a:lstStyle/>
          <a:p>
            <a:pPr marL="0" indent="0">
              <a:buNone/>
            </a:pPr>
            <a:r>
              <a:rPr lang="nb-NO" dirty="0" smtClean="0"/>
              <a:t>Informasjon om TB- undersøkelse på 23 språk: </a:t>
            </a:r>
            <a:endParaRPr lang="nb-NO" dirty="0"/>
          </a:p>
        </p:txBody>
      </p:sp>
      <p:sp>
        <p:nvSpPr>
          <p:cNvPr id="4" name="Plassholder for innhold 3"/>
          <p:cNvSpPr>
            <a:spLocks noGrp="1"/>
          </p:cNvSpPr>
          <p:nvPr>
            <p:ph sz="half" idx="2"/>
          </p:nvPr>
        </p:nvSpPr>
        <p:spPr/>
        <p:txBody>
          <a:bodyPr/>
          <a:lstStyle/>
          <a:p>
            <a:endParaRPr lang="nb-NO" dirty="0"/>
          </a:p>
        </p:txBody>
      </p:sp>
    </p:spTree>
    <p:extLst>
      <p:ext uri="{BB962C8B-B14F-4D97-AF65-F5344CB8AC3E}">
        <p14:creationId xmlns:p14="http://schemas.microsoft.com/office/powerpoint/2010/main" val="31780186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Oppsummert, TB</a:t>
            </a:r>
            <a:endParaRPr lang="nb-NO" dirty="0"/>
          </a:p>
        </p:txBody>
      </p:sp>
      <p:sp>
        <p:nvSpPr>
          <p:cNvPr id="3" name="Plassholder for innhold 2"/>
          <p:cNvSpPr>
            <a:spLocks noGrp="1"/>
          </p:cNvSpPr>
          <p:nvPr>
            <p:ph idx="1"/>
          </p:nvPr>
        </p:nvSpPr>
        <p:spPr/>
        <p:txBody>
          <a:bodyPr>
            <a:normAutofit/>
          </a:bodyPr>
          <a:lstStyle/>
          <a:p>
            <a:r>
              <a:rPr lang="nb-NO" dirty="0" smtClean="0"/>
              <a:t>Internasjonalt: </a:t>
            </a:r>
          </a:p>
          <a:p>
            <a:pPr lvl="1"/>
            <a:r>
              <a:rPr lang="nb-NO" dirty="0"/>
              <a:t>V</a:t>
            </a:r>
            <a:r>
              <a:rPr lang="nb-NO" dirty="0" smtClean="0"/>
              <a:t>iktigste grunn til død av infeksjon.</a:t>
            </a:r>
          </a:p>
          <a:p>
            <a:endParaRPr lang="nb-NO" dirty="0" smtClean="0"/>
          </a:p>
          <a:p>
            <a:r>
              <a:rPr lang="nb-NO" dirty="0" smtClean="0"/>
              <a:t>Norge:  </a:t>
            </a:r>
          </a:p>
          <a:p>
            <a:pPr lvl="1"/>
            <a:r>
              <a:rPr lang="nb-NO" dirty="0" err="1" smtClean="0"/>
              <a:t>Ca</a:t>
            </a:r>
            <a:r>
              <a:rPr lang="nb-NO" dirty="0" smtClean="0"/>
              <a:t> 90% er </a:t>
            </a:r>
            <a:r>
              <a:rPr lang="nb-NO" dirty="0" err="1" smtClean="0"/>
              <a:t>utenlandsfødt</a:t>
            </a:r>
            <a:endParaRPr lang="nb-NO" dirty="0" smtClean="0"/>
          </a:p>
          <a:p>
            <a:pPr lvl="1"/>
            <a:r>
              <a:rPr lang="nb-NO" dirty="0" smtClean="0"/>
              <a:t>Lite smitte innenlands ( men obs unntak!)</a:t>
            </a:r>
          </a:p>
          <a:p>
            <a:pPr lvl="1"/>
            <a:r>
              <a:rPr lang="nb-NO" dirty="0" smtClean="0"/>
              <a:t>Obligatorisk screening av alle asylsøkere og av andre innvandrere fra høyendemiske land</a:t>
            </a:r>
            <a:endParaRPr lang="nb-NO" dirty="0"/>
          </a:p>
          <a:p>
            <a:pPr marL="457200" lvl="1" indent="0">
              <a:buNone/>
            </a:pPr>
            <a:endParaRPr lang="nb-NO" dirty="0" smtClean="0"/>
          </a:p>
          <a:p>
            <a:endParaRPr lang="nb-NO" dirty="0"/>
          </a:p>
        </p:txBody>
      </p:sp>
    </p:spTree>
    <p:extLst>
      <p:ext uri="{BB962C8B-B14F-4D97-AF65-F5344CB8AC3E}">
        <p14:creationId xmlns:p14="http://schemas.microsoft.com/office/powerpoint/2010/main" val="13109738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p:cNvSpPr>
            <a:spLocks noGrp="1"/>
          </p:cNvSpPr>
          <p:nvPr>
            <p:ph type="body" sz="quarter" idx="13"/>
          </p:nvPr>
        </p:nvSpPr>
        <p:spPr>
          <a:xfrm>
            <a:off x="2864726" y="1908752"/>
            <a:ext cx="5855345" cy="1800878"/>
          </a:xfrm>
        </p:spPr>
        <p:txBody>
          <a:bodyPr/>
          <a:lstStyle/>
          <a:p>
            <a:r>
              <a:rPr lang="nb-NO" dirty="0" smtClean="0"/>
              <a:t>Anbefalte  helseundersøkelser ved ankomst og etter 3 måneder</a:t>
            </a:r>
            <a:endParaRPr lang="nb-NO" dirty="0"/>
          </a:p>
        </p:txBody>
      </p:sp>
      <p:sp>
        <p:nvSpPr>
          <p:cNvPr id="5" name="Plassholder for tekst 4"/>
          <p:cNvSpPr>
            <a:spLocks noGrp="1"/>
          </p:cNvSpPr>
          <p:nvPr>
            <p:ph type="body" sz="quarter" idx="14"/>
          </p:nvPr>
        </p:nvSpPr>
        <p:spPr>
          <a:xfrm>
            <a:off x="1787634" y="3772329"/>
            <a:ext cx="7807127" cy="1657633"/>
          </a:xfrm>
        </p:spPr>
        <p:txBody>
          <a:bodyPr/>
          <a:lstStyle/>
          <a:p>
            <a:r>
              <a:rPr lang="nb-NO" dirty="0"/>
              <a:t>Anbefalt, frivillig;   (Veileder IS-1022 </a:t>
            </a:r>
            <a:r>
              <a:rPr lang="nb-NO" dirty="0" err="1"/>
              <a:t>Hdir</a:t>
            </a:r>
            <a:r>
              <a:rPr lang="nb-NO" dirty="0"/>
              <a:t>)</a:t>
            </a:r>
          </a:p>
          <a:p>
            <a:pPr lvl="1"/>
            <a:r>
              <a:rPr lang="nb-NO" dirty="0" smtClean="0"/>
              <a:t>Tidlig identifisering av behov </a:t>
            </a:r>
            <a:r>
              <a:rPr lang="nb-NO" dirty="0"/>
              <a:t>ved ankomst</a:t>
            </a:r>
          </a:p>
          <a:p>
            <a:pPr lvl="1"/>
            <a:r>
              <a:rPr lang="nb-NO" dirty="0"/>
              <a:t>helseundersøkelse etter 3 måneder</a:t>
            </a:r>
          </a:p>
          <a:p>
            <a:endParaRPr lang="nb-NO" dirty="0"/>
          </a:p>
        </p:txBody>
      </p:sp>
    </p:spTree>
    <p:extLst>
      <p:ext uri="{BB962C8B-B14F-4D97-AF65-F5344CB8AC3E}">
        <p14:creationId xmlns:p14="http://schemas.microsoft.com/office/powerpoint/2010/main" val="3100370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E69D59-6EA0-427E-9D25-A88A65BBD2C9}"/>
              </a:ext>
            </a:extLst>
          </p:cNvPr>
          <p:cNvSpPr>
            <a:spLocks noGrp="1"/>
          </p:cNvSpPr>
          <p:nvPr>
            <p:ph type="title"/>
          </p:nvPr>
        </p:nvSpPr>
        <p:spPr/>
        <p:txBody>
          <a:bodyPr>
            <a:normAutofit/>
          </a:bodyPr>
          <a:lstStyle/>
          <a:p>
            <a:r>
              <a:rPr lang="nb-NO" sz="2800" b="1" dirty="0">
                <a:solidFill>
                  <a:schemeClr val="tx2"/>
                </a:solidFill>
              </a:rPr>
              <a:t>Veileder </a:t>
            </a:r>
            <a:r>
              <a:rPr lang="nb-NO" sz="2800" b="1" dirty="0" smtClean="0">
                <a:solidFill>
                  <a:schemeClr val="tx2"/>
                </a:solidFill>
              </a:rPr>
              <a:t>IS-1022</a:t>
            </a:r>
            <a:endParaRPr lang="nb-NO" dirty="0"/>
          </a:p>
        </p:txBody>
      </p:sp>
      <p:sp>
        <p:nvSpPr>
          <p:cNvPr id="6" name="Plassholder for tekst 5"/>
          <p:cNvSpPr>
            <a:spLocks noGrp="1"/>
          </p:cNvSpPr>
          <p:nvPr>
            <p:ph type="body" sz="quarter" idx="11"/>
          </p:nvPr>
        </p:nvSpPr>
        <p:spPr>
          <a:xfrm>
            <a:off x="1015339" y="1363702"/>
            <a:ext cx="10515600" cy="846642"/>
          </a:xfrm>
        </p:spPr>
        <p:txBody>
          <a:bodyPr/>
          <a:lstStyle/>
          <a:p>
            <a:r>
              <a:rPr lang="nb-NO" b="1" dirty="0" smtClean="0"/>
              <a:t>Helsetjenester </a:t>
            </a:r>
            <a:r>
              <a:rPr lang="nb-NO" b="1" dirty="0"/>
              <a:t>til asylsøkere, flyktninger og familiegjenforente </a:t>
            </a:r>
          </a:p>
          <a:p>
            <a:endParaRPr lang="nb-NO" dirty="0"/>
          </a:p>
        </p:txBody>
      </p:sp>
      <p:sp>
        <p:nvSpPr>
          <p:cNvPr id="7" name="Plassholder for tekst 6"/>
          <p:cNvSpPr>
            <a:spLocks noGrp="1"/>
          </p:cNvSpPr>
          <p:nvPr>
            <p:ph type="body" sz="quarter" idx="13"/>
          </p:nvPr>
        </p:nvSpPr>
        <p:spPr/>
        <p:txBody>
          <a:bodyPr/>
          <a:lstStyle/>
          <a:p>
            <a:endParaRPr lang="nb-NO" dirty="0" smtClean="0"/>
          </a:p>
          <a:p>
            <a:endParaRPr lang="nb-NO" dirty="0" smtClean="0"/>
          </a:p>
          <a:p>
            <a:endParaRPr lang="nb-NO" dirty="0"/>
          </a:p>
          <a:p>
            <a:r>
              <a:rPr lang="nb-NO" dirty="0" smtClean="0"/>
              <a:t>Tidlig </a:t>
            </a:r>
            <a:r>
              <a:rPr lang="nb-NO" dirty="0"/>
              <a:t>identifisering av oppfølgingsbehov</a:t>
            </a:r>
          </a:p>
          <a:p>
            <a:r>
              <a:rPr lang="nb-NO" dirty="0"/>
              <a:t>Frivillig undersøkelse 3 måneder e ankomst. </a:t>
            </a:r>
          </a:p>
          <a:p>
            <a:pPr marL="0" indent="0">
              <a:buNone/>
            </a:pPr>
            <a:endParaRPr lang="nb-NO" dirty="0"/>
          </a:p>
        </p:txBody>
      </p:sp>
      <p:sp>
        <p:nvSpPr>
          <p:cNvPr id="5" name="Plassholder for lysbildenummer 4">
            <a:extLst>
              <a:ext uri="{FF2B5EF4-FFF2-40B4-BE49-F238E27FC236}">
                <a16:creationId xmlns:a16="http://schemas.microsoft.com/office/drawing/2014/main" id="{6BAF6DC7-E0D4-4BF0-AACE-2B80C8B71162}"/>
              </a:ext>
            </a:extLst>
          </p:cNvPr>
          <p:cNvSpPr>
            <a:spLocks noGrp="1"/>
          </p:cNvSpPr>
          <p:nvPr>
            <p:ph type="sldNum" sz="quarter" idx="4294967295"/>
          </p:nvPr>
        </p:nvSpPr>
        <p:spPr>
          <a:xfrm>
            <a:off x="11517313" y="6838950"/>
            <a:ext cx="674687" cy="80963"/>
          </a:xfrm>
          <a:prstGeom prst="rect">
            <a:avLst/>
          </a:prstGeom>
        </p:spPr>
        <p:txBody>
          <a:bodyPr/>
          <a:lstStyle/>
          <a:p>
            <a:fld id="{1670A82E-6091-4B79-BDC9-9FEC8E0D8D32}" type="slidenum">
              <a:rPr lang="nn-NO" smtClean="0"/>
              <a:pPr/>
              <a:t>34</a:t>
            </a:fld>
            <a:endParaRPr lang="nn-NO" dirty="0"/>
          </a:p>
        </p:txBody>
      </p:sp>
      <p:pic>
        <p:nvPicPr>
          <p:cNvPr id="8" name="Plassholder for innhold 5">
            <a:extLst>
              <a:ext uri="{FF2B5EF4-FFF2-40B4-BE49-F238E27FC236}">
                <a16:creationId xmlns:a16="http://schemas.microsoft.com/office/drawing/2014/main" id="{67169CA2-733C-4B09-A4B8-1FE5417BED73}"/>
              </a:ext>
            </a:extLst>
          </p:cNvPr>
          <p:cNvPicPr>
            <a:picLocks noGrp="1" noChangeAspect="1"/>
          </p:cNvPicPr>
          <p:nvPr>
            <p:ph idx="4294967295"/>
          </p:nvPr>
        </p:nvPicPr>
        <p:blipFill>
          <a:blip r:embed="rId3"/>
          <a:stretch>
            <a:fillRect/>
          </a:stretch>
        </p:blipFill>
        <p:spPr>
          <a:xfrm>
            <a:off x="7967071" y="1910458"/>
            <a:ext cx="3754582" cy="4649518"/>
          </a:xfrm>
          <a:prstGeom prst="rect">
            <a:avLst/>
          </a:prstGeom>
        </p:spPr>
      </p:pic>
    </p:spTree>
    <p:extLst>
      <p:ext uri="{BB962C8B-B14F-4D97-AF65-F5344CB8AC3E}">
        <p14:creationId xmlns:p14="http://schemas.microsoft.com/office/powerpoint/2010/main" val="17547350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r>
              <a:rPr lang="nb-NO" b="1" dirty="0"/>
              <a:t>Tidlig  identifisering </a:t>
            </a:r>
            <a:r>
              <a:rPr lang="nb-NO" b="1" dirty="0" smtClean="0"/>
              <a:t>av oppfølgingsbehov</a:t>
            </a:r>
            <a:endParaRPr lang="nb-NO" dirty="0"/>
          </a:p>
        </p:txBody>
      </p:sp>
      <p:sp>
        <p:nvSpPr>
          <p:cNvPr id="7" name="Plassholder for innhold 6"/>
          <p:cNvSpPr>
            <a:spLocks noGrp="1"/>
          </p:cNvSpPr>
          <p:nvPr>
            <p:ph idx="1"/>
          </p:nvPr>
        </p:nvSpPr>
        <p:spPr/>
        <p:txBody>
          <a:bodyPr/>
          <a:lstStyle/>
          <a:p>
            <a:pPr>
              <a:buFont typeface="Wingdings" panose="05000000000000000000" pitchFamily="2" charset="2"/>
              <a:buChar char="Ø"/>
            </a:pPr>
            <a:r>
              <a:rPr lang="nb-NO" sz="3600" dirty="0" smtClean="0"/>
              <a:t>Innledende </a:t>
            </a:r>
            <a:r>
              <a:rPr lang="nb-NO" sz="3600" dirty="0"/>
              <a:t>helsekartlegging </a:t>
            </a:r>
            <a:r>
              <a:rPr lang="nb-NO" sz="3600" dirty="0" smtClean="0"/>
              <a:t>v ankomst</a:t>
            </a:r>
          </a:p>
          <a:p>
            <a:pPr>
              <a:buFont typeface="Wingdings" panose="05000000000000000000" pitchFamily="2" charset="2"/>
              <a:buChar char="Ø"/>
            </a:pPr>
            <a:endParaRPr lang="nb-NO" sz="3600" dirty="0"/>
          </a:p>
          <a:p>
            <a:r>
              <a:rPr lang="nb-NO" dirty="0"/>
              <a:t>Funksjonsnedsettelser, gravide, overgrep etc.</a:t>
            </a:r>
          </a:p>
          <a:p>
            <a:r>
              <a:rPr lang="nb-NO" dirty="0"/>
              <a:t>Tilretteleggingsbehov</a:t>
            </a:r>
          </a:p>
          <a:p>
            <a:r>
              <a:rPr lang="nb-NO" dirty="0"/>
              <a:t>Alvorlig smittsom sykdom, risiko for å utøve vold eller risiko for egenskade; følges opp umiddelbart </a:t>
            </a:r>
          </a:p>
          <a:p>
            <a:endParaRPr lang="nb-NO" dirty="0"/>
          </a:p>
        </p:txBody>
      </p:sp>
    </p:spTree>
    <p:extLst>
      <p:ext uri="{BB962C8B-B14F-4D97-AF65-F5344CB8AC3E}">
        <p14:creationId xmlns:p14="http://schemas.microsoft.com/office/powerpoint/2010/main" val="30335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B01A0C-3BB4-4E11-A135-505E2CD54B20}"/>
              </a:ext>
            </a:extLst>
          </p:cNvPr>
          <p:cNvSpPr>
            <a:spLocks noGrp="1"/>
          </p:cNvSpPr>
          <p:nvPr>
            <p:ph type="title"/>
          </p:nvPr>
        </p:nvSpPr>
        <p:spPr>
          <a:xfrm>
            <a:off x="761255" y="316003"/>
            <a:ext cx="8420459" cy="1157478"/>
          </a:xfrm>
        </p:spPr>
        <p:txBody>
          <a:bodyPr/>
          <a:lstStyle/>
          <a:p>
            <a:r>
              <a:rPr lang="nb-NO" dirty="0"/>
              <a:t>Helseundersøkelse ved tre måneder</a:t>
            </a:r>
          </a:p>
        </p:txBody>
      </p:sp>
      <p:sp>
        <p:nvSpPr>
          <p:cNvPr id="4" name="Plassholder for bunntekst 3">
            <a:extLst>
              <a:ext uri="{FF2B5EF4-FFF2-40B4-BE49-F238E27FC236}">
                <a16:creationId xmlns:a16="http://schemas.microsoft.com/office/drawing/2014/main" id="{94AA0EB5-20C0-4C97-9148-435D18893B88}"/>
              </a:ext>
            </a:extLst>
          </p:cNvPr>
          <p:cNvSpPr>
            <a:spLocks noGrp="1"/>
          </p:cNvSpPr>
          <p:nvPr>
            <p:ph type="ftr" sz="quarter" idx="11"/>
          </p:nvPr>
        </p:nvSpPr>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nn-NO" sz="700" b="0" i="0" u="none" strike="noStrike" kern="1200" cap="none" spc="0" normalizeH="0" baseline="0" noProof="0">
                <a:ln>
                  <a:noFill/>
                </a:ln>
                <a:solidFill>
                  <a:srgbClr val="202020"/>
                </a:solidFill>
                <a:effectLst/>
                <a:uLnTx/>
                <a:uFillTx/>
                <a:latin typeface="Arial" panose="020B0604020202020204"/>
                <a:ea typeface="+mn-ea"/>
                <a:cs typeface="+mn-cs"/>
              </a:rPr>
              <a:t>Helsedirektoratet</a:t>
            </a:r>
          </a:p>
        </p:txBody>
      </p:sp>
      <p:sp>
        <p:nvSpPr>
          <p:cNvPr id="5" name="Plassholder for lysbildenummer 4">
            <a:extLst>
              <a:ext uri="{FF2B5EF4-FFF2-40B4-BE49-F238E27FC236}">
                <a16:creationId xmlns:a16="http://schemas.microsoft.com/office/drawing/2014/main" id="{3E403F33-0188-4026-9F35-E49EC5078CAD}"/>
              </a:ext>
            </a:extLst>
          </p:cNvPr>
          <p:cNvSpPr>
            <a:spLocks noGrp="1"/>
          </p:cNvSpPr>
          <p:nvPr>
            <p:ph type="sldNum" sz="quarter" idx="12"/>
          </p:nvPr>
        </p:nvSpPr>
        <p:spPr/>
        <p:txBody>
          <a:bodyPr/>
          <a:lstStyle/>
          <a:p>
            <a:pPr marL="0" marR="0" lvl="0" indent="0" algn="r" defTabSz="914263" rtl="0" eaLnBrk="1" fontAlgn="auto" latinLnBrk="0" hangingPunct="1">
              <a:lnSpc>
                <a:spcPct val="100000"/>
              </a:lnSpc>
              <a:spcBef>
                <a:spcPts val="0"/>
              </a:spcBef>
              <a:spcAft>
                <a:spcPts val="0"/>
              </a:spcAft>
              <a:buClrTx/>
              <a:buSzTx/>
              <a:buFontTx/>
              <a:buNone/>
              <a:tabLst/>
              <a:defRPr/>
            </a:pPr>
            <a:fld id="{1670A82E-6091-4B79-BDC9-9FEC8E0D8D32}" type="slidenum">
              <a:rPr kumimoji="0" lang="nn-NO" sz="700" b="0" i="0" u="none" strike="noStrike" kern="1200" cap="none" spc="0" normalizeH="0" baseline="0" noProof="0">
                <a:ln>
                  <a:noFill/>
                </a:ln>
                <a:solidFill>
                  <a:srgbClr val="202020"/>
                </a:solidFill>
                <a:effectLst/>
                <a:uLnTx/>
                <a:uFillTx/>
                <a:latin typeface="Arial" panose="020B0604020202020204"/>
                <a:ea typeface="+mn-ea"/>
                <a:cs typeface="+mn-cs"/>
              </a:rPr>
              <a:pPr marL="0" marR="0" lvl="0" indent="0" algn="r" defTabSz="914263" rtl="0" eaLnBrk="1" fontAlgn="auto" latinLnBrk="0" hangingPunct="1">
                <a:lnSpc>
                  <a:spcPct val="100000"/>
                </a:lnSpc>
                <a:spcBef>
                  <a:spcPts val="0"/>
                </a:spcBef>
                <a:spcAft>
                  <a:spcPts val="0"/>
                </a:spcAft>
                <a:buClrTx/>
                <a:buSzTx/>
                <a:buFontTx/>
                <a:buNone/>
                <a:tabLst/>
                <a:defRPr/>
              </a:pPr>
              <a:t>36</a:t>
            </a:fld>
            <a:endParaRPr kumimoji="0" lang="nn-NO" sz="700" b="0" i="0" u="none" strike="noStrike" kern="1200" cap="none" spc="0" normalizeH="0" baseline="0" noProof="0">
              <a:ln>
                <a:noFill/>
              </a:ln>
              <a:solidFill>
                <a:srgbClr val="202020"/>
              </a:solidFill>
              <a:effectLst/>
              <a:uLnTx/>
              <a:uFillTx/>
              <a:latin typeface="Arial" panose="020B0604020202020204"/>
              <a:ea typeface="+mn-ea"/>
              <a:cs typeface="+mn-cs"/>
            </a:endParaRPr>
          </a:p>
        </p:txBody>
      </p:sp>
      <p:sp>
        <p:nvSpPr>
          <p:cNvPr id="3" name="Plassholder for innhold 2">
            <a:extLst>
              <a:ext uri="{FF2B5EF4-FFF2-40B4-BE49-F238E27FC236}">
                <a16:creationId xmlns:a16="http://schemas.microsoft.com/office/drawing/2014/main" id="{ED6B22D9-6C8D-4C8B-9EFC-5D690DE6CE17}"/>
              </a:ext>
            </a:extLst>
          </p:cNvPr>
          <p:cNvSpPr>
            <a:spLocks noGrp="1"/>
          </p:cNvSpPr>
          <p:nvPr>
            <p:ph idx="1"/>
          </p:nvPr>
        </p:nvSpPr>
        <p:spPr>
          <a:xfrm>
            <a:off x="761256" y="1654233"/>
            <a:ext cx="5847362" cy="5311831"/>
          </a:xfrm>
        </p:spPr>
        <p:txBody>
          <a:bodyPr>
            <a:normAutofit/>
          </a:bodyPr>
          <a:lstStyle/>
          <a:p>
            <a:r>
              <a:rPr lang="nb-NO" sz="2400" dirty="0"/>
              <a:t>Kartlegge helsetilstand og evt. behov for psykisk og/eller somatisk oppfølging</a:t>
            </a:r>
          </a:p>
          <a:p>
            <a:pPr marL="0" indent="0">
              <a:buNone/>
            </a:pPr>
            <a:endParaRPr lang="nb-NO" sz="2400" dirty="0"/>
          </a:p>
          <a:p>
            <a:pPr marL="0" indent="0">
              <a:buNone/>
            </a:pPr>
            <a:r>
              <a:rPr lang="nb-NO" sz="2000" dirty="0">
                <a:hlinkClick r:id="rId3"/>
              </a:rPr>
              <a:t>Skjema for helseundersøkelse (PDF)</a:t>
            </a:r>
            <a:r>
              <a:rPr lang="nb-NO" sz="1800" dirty="0">
                <a:solidFill>
                  <a:schemeClr val="accent5"/>
                </a:solidFill>
              </a:rPr>
              <a:t>FHI/Hdir (2016)</a:t>
            </a:r>
          </a:p>
          <a:p>
            <a:pPr marL="0" indent="0">
              <a:buNone/>
            </a:pPr>
            <a:endParaRPr lang="nb-NO" sz="2800" dirty="0"/>
          </a:p>
          <a:p>
            <a:pPr>
              <a:buFont typeface="Wingdings" panose="05000000000000000000" pitchFamily="2" charset="2"/>
              <a:buChar char="ü"/>
            </a:pPr>
            <a:r>
              <a:rPr lang="nb-NO" sz="2400" dirty="0"/>
              <a:t>  </a:t>
            </a:r>
            <a:r>
              <a:rPr lang="nb-NO" sz="2000" dirty="0"/>
              <a:t>Eksponering og risiko for tuberkulose</a:t>
            </a:r>
          </a:p>
          <a:p>
            <a:pPr>
              <a:buFont typeface="Wingdings" panose="05000000000000000000" pitchFamily="2" charset="2"/>
              <a:buChar char="ü"/>
            </a:pPr>
            <a:r>
              <a:rPr lang="nb-NO" sz="2000" dirty="0"/>
              <a:t>   </a:t>
            </a:r>
            <a:r>
              <a:rPr lang="nb-NO" sz="2000" dirty="0">
                <a:solidFill>
                  <a:schemeClr val="accent1"/>
                </a:solidFill>
              </a:rPr>
              <a:t>Vaksinasjon </a:t>
            </a:r>
          </a:p>
          <a:p>
            <a:pPr>
              <a:buFont typeface="Wingdings" panose="05000000000000000000" pitchFamily="2" charset="2"/>
              <a:buChar char="ü"/>
            </a:pPr>
            <a:r>
              <a:rPr lang="nb-NO" sz="2000" dirty="0"/>
              <a:t>   Testing for HIV, hepatitt B og C og syfilis </a:t>
            </a:r>
          </a:p>
          <a:p>
            <a:pPr>
              <a:buFont typeface="Wingdings" panose="05000000000000000000" pitchFamily="2" charset="2"/>
              <a:buChar char="ü"/>
            </a:pPr>
            <a:r>
              <a:rPr lang="nb-NO" sz="2000" dirty="0"/>
              <a:t>   Enkel undersøkelse og observasjon av</a:t>
            </a:r>
          </a:p>
          <a:p>
            <a:pPr marL="0" indent="0">
              <a:buNone/>
            </a:pPr>
            <a:r>
              <a:rPr lang="nb-NO" sz="2000" dirty="0"/>
              <a:t>      allmenn helsetilstand, hud og munnhule</a:t>
            </a:r>
          </a:p>
          <a:p>
            <a:pPr>
              <a:buFont typeface="Wingdings" panose="05000000000000000000" pitchFamily="2" charset="2"/>
              <a:buChar char="ü"/>
            </a:pPr>
            <a:r>
              <a:rPr lang="nb-NO" sz="2000" dirty="0"/>
              <a:t>   </a:t>
            </a:r>
            <a:r>
              <a:rPr lang="nb-NO" sz="2000" dirty="0">
                <a:solidFill>
                  <a:schemeClr val="accent1"/>
                </a:solidFill>
              </a:rPr>
              <a:t>Traumatiske erfaringer og psykiske</a:t>
            </a:r>
          </a:p>
          <a:p>
            <a:pPr marL="0" indent="0">
              <a:buNone/>
            </a:pPr>
            <a:r>
              <a:rPr lang="nb-NO" sz="2000" dirty="0">
                <a:solidFill>
                  <a:schemeClr val="accent1"/>
                </a:solidFill>
              </a:rPr>
              <a:t>      helseplager </a:t>
            </a:r>
          </a:p>
          <a:p>
            <a:pPr>
              <a:buFont typeface="Wingdings" panose="05000000000000000000" pitchFamily="2" charset="2"/>
              <a:buChar char="ü"/>
            </a:pPr>
            <a:r>
              <a:rPr lang="nb-NO" sz="2000" dirty="0"/>
              <a:t>   Kronisk eller smittsom sykdom</a:t>
            </a:r>
          </a:p>
          <a:p>
            <a:pPr>
              <a:buFont typeface="Wingdings" panose="05000000000000000000" pitchFamily="2" charset="2"/>
              <a:buChar char="ü"/>
            </a:pPr>
            <a:r>
              <a:rPr lang="nb-NO" sz="2000" dirty="0"/>
              <a:t>   Faste medisiner</a:t>
            </a:r>
          </a:p>
          <a:p>
            <a:pPr>
              <a:buFont typeface="Wingdings" panose="05000000000000000000" pitchFamily="2" charset="2"/>
              <a:buChar char="ü"/>
            </a:pPr>
            <a:r>
              <a:rPr lang="nb-NO" sz="2000" dirty="0"/>
              <a:t>   Prevensjon </a:t>
            </a:r>
          </a:p>
          <a:p>
            <a:pPr marL="0" indent="0">
              <a:buNone/>
            </a:pPr>
            <a:endParaRPr lang="nb-NO" dirty="0"/>
          </a:p>
        </p:txBody>
      </p:sp>
      <p:pic>
        <p:nvPicPr>
          <p:cNvPr id="10" name="Plassholder for innhold 9">
            <a:extLst>
              <a:ext uri="{FF2B5EF4-FFF2-40B4-BE49-F238E27FC236}">
                <a16:creationId xmlns:a16="http://schemas.microsoft.com/office/drawing/2014/main" id="{486BA82F-15EF-413A-B29E-FB524329B151}"/>
              </a:ext>
            </a:extLst>
          </p:cNvPr>
          <p:cNvPicPr>
            <a:picLocks noGrp="1" noChangeAspect="1"/>
          </p:cNvPicPr>
          <p:nvPr>
            <p:ph idx="13"/>
          </p:nvPr>
        </p:nvPicPr>
        <p:blipFill>
          <a:blip r:embed="rId4"/>
          <a:stretch>
            <a:fillRect/>
          </a:stretch>
        </p:blipFill>
        <p:spPr>
          <a:xfrm>
            <a:off x="8842873" y="4124840"/>
            <a:ext cx="38840" cy="9717"/>
          </a:xfrm>
          <a:prstGeom prst="rect">
            <a:avLst/>
          </a:prstGeom>
        </p:spPr>
      </p:pic>
      <p:pic>
        <p:nvPicPr>
          <p:cNvPr id="11" name="Bilde 10">
            <a:extLst>
              <a:ext uri="{FF2B5EF4-FFF2-40B4-BE49-F238E27FC236}">
                <a16:creationId xmlns:a16="http://schemas.microsoft.com/office/drawing/2014/main" id="{E213AFB9-C052-4821-BFB2-A5554212AECE}"/>
              </a:ext>
            </a:extLst>
          </p:cNvPr>
          <p:cNvPicPr>
            <a:picLocks noChangeAspect="1"/>
          </p:cNvPicPr>
          <p:nvPr/>
        </p:nvPicPr>
        <p:blipFill>
          <a:blip r:embed="rId5"/>
          <a:stretch>
            <a:fillRect/>
          </a:stretch>
        </p:blipFill>
        <p:spPr>
          <a:xfrm>
            <a:off x="6946358" y="1429570"/>
            <a:ext cx="5128269" cy="5133725"/>
          </a:xfrm>
          <a:prstGeom prst="rect">
            <a:avLst/>
          </a:prstGeom>
        </p:spPr>
      </p:pic>
    </p:spTree>
    <p:extLst>
      <p:ext uri="{BB962C8B-B14F-4D97-AF65-F5344CB8AC3E}">
        <p14:creationId xmlns:p14="http://schemas.microsoft.com/office/powerpoint/2010/main" val="645055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094942" y="315914"/>
            <a:ext cx="8002116" cy="1157511"/>
          </a:xfrm>
        </p:spPr>
        <p:txBody>
          <a:bodyPr>
            <a:normAutofit fontScale="90000"/>
          </a:bodyPr>
          <a:lstStyle/>
          <a:p>
            <a:r>
              <a:rPr lang="nb-NO" dirty="0"/>
              <a:t>Helseundersøkelse ved tre måneder</a:t>
            </a:r>
          </a:p>
        </p:txBody>
      </p:sp>
      <p:sp>
        <p:nvSpPr>
          <p:cNvPr id="3" name="Plassholder for bunntekst 2"/>
          <p:cNvSpPr>
            <a:spLocks noGrp="1"/>
          </p:cNvSpPr>
          <p:nvPr>
            <p:ph type="ftr" sz="quarter" idx="11"/>
          </p:nvPr>
        </p:nvSpPr>
        <p:spPr/>
        <p:txBody>
          <a:bodyPr/>
          <a:lstStyle/>
          <a:p>
            <a:r>
              <a:rPr lang="nn-NO" smtClean="0"/>
              <a:t>Helsedirektoratet</a:t>
            </a:r>
            <a:endParaRPr lang="nn-NO"/>
          </a:p>
        </p:txBody>
      </p:sp>
      <p:sp>
        <p:nvSpPr>
          <p:cNvPr id="4" name="Plassholder for lysbildenummer 3"/>
          <p:cNvSpPr>
            <a:spLocks noGrp="1"/>
          </p:cNvSpPr>
          <p:nvPr>
            <p:ph type="sldNum" sz="quarter" idx="12"/>
          </p:nvPr>
        </p:nvSpPr>
        <p:spPr/>
        <p:txBody>
          <a:bodyPr/>
          <a:lstStyle/>
          <a:p>
            <a:fld id="{1670A82E-6091-4B79-BDC9-9FEC8E0D8D32}" type="slidenum">
              <a:rPr lang="nn-NO" smtClean="0"/>
              <a:pPr/>
              <a:t>37</a:t>
            </a:fld>
            <a:endParaRPr lang="nn-NO"/>
          </a:p>
        </p:txBody>
      </p:sp>
      <p:pic>
        <p:nvPicPr>
          <p:cNvPr id="10" name="Plassholder for innhold 9"/>
          <p:cNvPicPr>
            <a:picLocks noGrp="1" noChangeAspect="1"/>
          </p:cNvPicPr>
          <p:nvPr>
            <p:ph idx="1"/>
          </p:nvPr>
        </p:nvPicPr>
        <p:blipFill>
          <a:blip r:embed="rId2"/>
          <a:stretch>
            <a:fillRect/>
          </a:stretch>
        </p:blipFill>
        <p:spPr>
          <a:xfrm>
            <a:off x="1524000" y="1268761"/>
            <a:ext cx="9013104" cy="5823401"/>
          </a:xfrm>
          <a:prstGeom prst="rect">
            <a:avLst/>
          </a:prstGeom>
        </p:spPr>
      </p:pic>
    </p:spTree>
    <p:extLst>
      <p:ext uri="{BB962C8B-B14F-4D97-AF65-F5344CB8AC3E}">
        <p14:creationId xmlns:p14="http://schemas.microsoft.com/office/powerpoint/2010/main" val="29736509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800" dirty="0" err="1">
                <a:solidFill>
                  <a:schemeClr val="accent6">
                    <a:lumMod val="75000"/>
                  </a:schemeClr>
                </a:solidFill>
              </a:rPr>
              <a:t>Landliste</a:t>
            </a:r>
            <a:r>
              <a:rPr lang="nb-NO" sz="2800" dirty="0">
                <a:solidFill>
                  <a:schemeClr val="accent6">
                    <a:lumMod val="75000"/>
                  </a:schemeClr>
                </a:solidFill>
              </a:rPr>
              <a:t>, bør tilbys frivillig test for Hiv, </a:t>
            </a:r>
            <a:r>
              <a:rPr lang="nb-NO" sz="2800" dirty="0" err="1">
                <a:solidFill>
                  <a:schemeClr val="accent6">
                    <a:lumMod val="75000"/>
                  </a:schemeClr>
                </a:solidFill>
              </a:rPr>
              <a:t>Hep</a:t>
            </a:r>
            <a:r>
              <a:rPr lang="nb-NO" sz="2800" dirty="0">
                <a:solidFill>
                  <a:schemeClr val="accent6">
                    <a:lumMod val="75000"/>
                  </a:schemeClr>
                </a:solidFill>
              </a:rPr>
              <a:t> B+ C og Syfilis</a:t>
            </a:r>
          </a:p>
        </p:txBody>
      </p:sp>
      <p:pic>
        <p:nvPicPr>
          <p:cNvPr id="5" name="Plassholder for innhold 4"/>
          <p:cNvPicPr>
            <a:picLocks noGrp="1" noChangeAspect="1"/>
          </p:cNvPicPr>
          <p:nvPr>
            <p:ph idx="1"/>
          </p:nvPr>
        </p:nvPicPr>
        <p:blipFill>
          <a:blip r:embed="rId3"/>
          <a:stretch>
            <a:fillRect/>
          </a:stretch>
        </p:blipFill>
        <p:spPr>
          <a:xfrm>
            <a:off x="1524000" y="1417638"/>
            <a:ext cx="9226682" cy="8016626"/>
          </a:xfrm>
          <a:prstGeom prst="rect">
            <a:avLst/>
          </a:prstGeom>
        </p:spPr>
      </p:pic>
    </p:spTree>
    <p:extLst>
      <p:ext uri="{BB962C8B-B14F-4D97-AF65-F5344CB8AC3E}">
        <p14:creationId xmlns:p14="http://schemas.microsoft.com/office/powerpoint/2010/main" val="1235935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600" dirty="0"/>
              <a:t>Aktuelle tester for hiv, </a:t>
            </a:r>
            <a:r>
              <a:rPr lang="nb-NO" sz="3600" dirty="0" err="1"/>
              <a:t>hep</a:t>
            </a:r>
            <a:r>
              <a:rPr lang="nb-NO" sz="3600" dirty="0"/>
              <a:t> B+ C og syfilis</a:t>
            </a:r>
          </a:p>
        </p:txBody>
      </p:sp>
      <p:pic>
        <p:nvPicPr>
          <p:cNvPr id="4" name="Plassholder for innhold 3"/>
          <p:cNvPicPr>
            <a:picLocks noGrp="1" noChangeAspect="1"/>
          </p:cNvPicPr>
          <p:nvPr>
            <p:ph idx="1"/>
          </p:nvPr>
        </p:nvPicPr>
        <p:blipFill>
          <a:blip r:embed="rId2"/>
          <a:stretch>
            <a:fillRect/>
          </a:stretch>
        </p:blipFill>
        <p:spPr>
          <a:xfrm>
            <a:off x="1775520" y="1988840"/>
            <a:ext cx="9406016" cy="4366642"/>
          </a:xfrm>
          <a:prstGeom prst="rect">
            <a:avLst/>
          </a:prstGeom>
        </p:spPr>
      </p:pic>
    </p:spTree>
    <p:extLst>
      <p:ext uri="{BB962C8B-B14F-4D97-AF65-F5344CB8AC3E}">
        <p14:creationId xmlns:p14="http://schemas.microsoft.com/office/powerpoint/2010/main" val="16013511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tekst 2"/>
          <p:cNvSpPr>
            <a:spLocks noGrp="1"/>
          </p:cNvSpPr>
          <p:nvPr>
            <p:ph type="body" sz="quarter" idx="11"/>
          </p:nvPr>
        </p:nvSpPr>
        <p:spPr/>
        <p:txBody>
          <a:bodyPr/>
          <a:lstStyle/>
          <a:p>
            <a:endParaRPr lang="nb-NO"/>
          </a:p>
        </p:txBody>
      </p:sp>
      <p:sp>
        <p:nvSpPr>
          <p:cNvPr id="4" name="Plassholder for tekst 3"/>
          <p:cNvSpPr>
            <a:spLocks noGrp="1"/>
          </p:cNvSpPr>
          <p:nvPr>
            <p:ph type="body" sz="quarter" idx="13"/>
          </p:nvPr>
        </p:nvSpPr>
        <p:spPr/>
        <p:txBody>
          <a:bodyPr/>
          <a:lstStyle/>
          <a:p>
            <a:endParaRPr lang="nb-NO" dirty="0"/>
          </a:p>
        </p:txBody>
      </p:sp>
      <p:pic>
        <p:nvPicPr>
          <p:cNvPr id="5" name="Bilde 4"/>
          <p:cNvPicPr>
            <a:picLocks noChangeAspect="1"/>
          </p:cNvPicPr>
          <p:nvPr/>
        </p:nvPicPr>
        <p:blipFill>
          <a:blip r:embed="rId2"/>
          <a:stretch>
            <a:fillRect/>
          </a:stretch>
        </p:blipFill>
        <p:spPr>
          <a:xfrm>
            <a:off x="2314575" y="76200"/>
            <a:ext cx="8027450" cy="6585439"/>
          </a:xfrm>
          <a:prstGeom prst="rect">
            <a:avLst/>
          </a:prstGeom>
        </p:spPr>
      </p:pic>
    </p:spTree>
    <p:extLst>
      <p:ext uri="{BB962C8B-B14F-4D97-AF65-F5344CB8AC3E}">
        <p14:creationId xmlns:p14="http://schemas.microsoft.com/office/powerpoint/2010/main" val="35644264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87731" y="333376"/>
            <a:ext cx="8176982" cy="1008063"/>
          </a:xfrm>
        </p:spPr>
        <p:txBody>
          <a:bodyPr>
            <a:normAutofit/>
          </a:bodyPr>
          <a:lstStyle/>
          <a:p>
            <a:pPr eaLnBrk="1" hangingPunct="1"/>
            <a:r>
              <a:rPr lang="nb-NO" altLang="nb-NO" sz="2800" dirty="0">
                <a:solidFill>
                  <a:schemeClr val="accent6">
                    <a:lumMod val="75000"/>
                  </a:schemeClr>
                </a:solidFill>
              </a:rPr>
              <a:t>Meldingspliktige </a:t>
            </a:r>
            <a:r>
              <a:rPr lang="nb-NO" altLang="nb-NO" sz="2800" dirty="0" smtClean="0">
                <a:solidFill>
                  <a:schemeClr val="accent6">
                    <a:lumMod val="75000"/>
                  </a:schemeClr>
                </a:solidFill>
              </a:rPr>
              <a:t>infeksjonssykdommer </a:t>
            </a:r>
            <a:r>
              <a:rPr lang="nb-NO" altLang="nb-NO" sz="2800" dirty="0">
                <a:solidFill>
                  <a:schemeClr val="accent6">
                    <a:lumMod val="75000"/>
                  </a:schemeClr>
                </a:solidFill>
              </a:rPr>
              <a:t>(gruppe A og B) i Norge meldt MSIS 2017 etter smittested </a:t>
            </a:r>
          </a:p>
        </p:txBody>
      </p:sp>
      <p:sp>
        <p:nvSpPr>
          <p:cNvPr id="36867" name="Text Box 3"/>
          <p:cNvSpPr txBox="1">
            <a:spLocks noChangeArrowheads="1"/>
          </p:cNvSpPr>
          <p:nvPr/>
        </p:nvSpPr>
        <p:spPr bwMode="auto">
          <a:xfrm>
            <a:off x="9186824" y="6092827"/>
            <a:ext cx="11890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000">
                <a:solidFill>
                  <a:srgbClr val="154987"/>
                </a:solidFill>
                <a:latin typeface="Arial" panose="020B0604020202020204" pitchFamily="34" charset="0"/>
              </a:defRPr>
            </a:lvl1pPr>
            <a:lvl2pPr marL="742950" indent="-285750" eaLnBrk="0" hangingPunct="0">
              <a:spcBef>
                <a:spcPct val="20000"/>
              </a:spcBef>
              <a:buChar char="–"/>
              <a:defRPr sz="2600">
                <a:solidFill>
                  <a:srgbClr val="154987"/>
                </a:solidFill>
                <a:latin typeface="Arial" panose="020B0604020202020204" pitchFamily="34" charset="0"/>
              </a:defRPr>
            </a:lvl2pPr>
            <a:lvl3pPr marL="1143000" indent="-228600" eaLnBrk="0" hangingPunct="0">
              <a:spcBef>
                <a:spcPct val="20000"/>
              </a:spcBef>
              <a:buChar char="•"/>
              <a:defRPr sz="2400">
                <a:solidFill>
                  <a:srgbClr val="154987"/>
                </a:solidFill>
                <a:latin typeface="Arial" panose="020B0604020202020204" pitchFamily="34" charset="0"/>
              </a:defRPr>
            </a:lvl3pPr>
            <a:lvl4pPr marL="1600200" indent="-228600" eaLnBrk="0" hangingPunct="0">
              <a:spcBef>
                <a:spcPct val="20000"/>
              </a:spcBef>
              <a:buChar char="–"/>
              <a:defRPr sz="2000">
                <a:solidFill>
                  <a:srgbClr val="154987"/>
                </a:solidFill>
                <a:latin typeface="Arial" panose="020B0604020202020204" pitchFamily="34" charset="0"/>
              </a:defRPr>
            </a:lvl4pPr>
            <a:lvl5pPr marL="2057400" indent="-228600" eaLnBrk="0" hangingPunct="0">
              <a:spcBef>
                <a:spcPct val="20000"/>
              </a:spcBef>
              <a:buChar char="»"/>
              <a:defRPr sz="2000">
                <a:solidFill>
                  <a:srgbClr val="154987"/>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154987"/>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154987"/>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154987"/>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154987"/>
                </a:solidFill>
                <a:latin typeface="Arial" panose="020B0604020202020204" pitchFamily="34" charset="0"/>
              </a:defRPr>
            </a:lvl9pPr>
          </a:lstStyle>
          <a:p>
            <a:pPr>
              <a:spcBef>
                <a:spcPct val="0"/>
              </a:spcBef>
              <a:buFontTx/>
              <a:buNone/>
            </a:pPr>
            <a:r>
              <a:rPr lang="nb-NO" altLang="nb-NO" sz="1200" dirty="0">
                <a:solidFill>
                  <a:schemeClr val="tx1"/>
                </a:solidFill>
                <a:cs typeface="Arial" panose="020B0604020202020204" pitchFamily="34" charset="0"/>
              </a:rPr>
              <a:t>n = 18339</a:t>
            </a:r>
          </a:p>
        </p:txBody>
      </p:sp>
      <p:sp>
        <p:nvSpPr>
          <p:cNvPr id="6" name="TekstSylinder 5"/>
          <p:cNvSpPr txBox="1"/>
          <p:nvPr/>
        </p:nvSpPr>
        <p:spPr>
          <a:xfrm>
            <a:off x="2812474" y="6554280"/>
            <a:ext cx="2485505" cy="276999"/>
          </a:xfrm>
          <a:prstGeom prst="rect">
            <a:avLst/>
          </a:prstGeom>
          <a:noFill/>
        </p:spPr>
        <p:txBody>
          <a:bodyPr wrap="square" rtlCol="0">
            <a:spAutoFit/>
          </a:bodyPr>
          <a:lstStyle/>
          <a:p>
            <a:r>
              <a:rPr lang="nb-NO" sz="1200" dirty="0"/>
              <a:t>Kilde: MSIS, Folkehelseinstituttet</a:t>
            </a:r>
          </a:p>
        </p:txBody>
      </p:sp>
      <p:pic>
        <p:nvPicPr>
          <p:cNvPr id="3" name="Plassholder for innhold 2"/>
          <p:cNvPicPr>
            <a:picLocks noGrp="1" noChangeAspect="1"/>
          </p:cNvPicPr>
          <p:nvPr>
            <p:ph idx="1"/>
          </p:nvPr>
        </p:nvPicPr>
        <p:blipFill>
          <a:blip r:embed="rId3"/>
          <a:stretch>
            <a:fillRect/>
          </a:stretch>
        </p:blipFill>
        <p:spPr>
          <a:xfrm>
            <a:off x="2628901" y="1749038"/>
            <a:ext cx="6667499" cy="4007593"/>
          </a:xfrm>
          <a:prstGeom prst="rect">
            <a:avLst/>
          </a:prstGeom>
        </p:spPr>
      </p:pic>
    </p:spTree>
    <p:extLst>
      <p:ext uri="{BB962C8B-B14F-4D97-AF65-F5344CB8AC3E}">
        <p14:creationId xmlns:p14="http://schemas.microsoft.com/office/powerpoint/2010/main" val="2974152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p>
            <a:r>
              <a:rPr lang="nb-NO" sz="2400" dirty="0">
                <a:solidFill>
                  <a:schemeClr val="accent6">
                    <a:lumMod val="75000"/>
                  </a:schemeClr>
                </a:solidFill>
              </a:rPr>
              <a:t>Vanligste smittsomme sykdommer diagnostisert hos innvandrere </a:t>
            </a:r>
            <a:r>
              <a:rPr lang="nb-NO" sz="2400" dirty="0" smtClean="0">
                <a:solidFill>
                  <a:schemeClr val="accent6">
                    <a:lumMod val="75000"/>
                  </a:schemeClr>
                </a:solidFill>
              </a:rPr>
              <a:t/>
            </a:r>
            <a:br>
              <a:rPr lang="nb-NO" sz="2400" dirty="0" smtClean="0">
                <a:solidFill>
                  <a:schemeClr val="accent6">
                    <a:lumMod val="75000"/>
                  </a:schemeClr>
                </a:solidFill>
              </a:rPr>
            </a:br>
            <a:r>
              <a:rPr lang="nb-NO" sz="2400" dirty="0">
                <a:solidFill>
                  <a:schemeClr val="accent6">
                    <a:lumMod val="75000"/>
                  </a:schemeClr>
                </a:solidFill>
              </a:rPr>
              <a:t>( )% andel av total meldte tilfeller i MSIS med antatt smitte før ankomst</a:t>
            </a:r>
          </a:p>
        </p:txBody>
      </p:sp>
      <p:graphicFrame>
        <p:nvGraphicFramePr>
          <p:cNvPr id="6" name="Plassholder for innhold 5"/>
          <p:cNvGraphicFramePr>
            <a:graphicFrameLocks noGrp="1"/>
          </p:cNvGraphicFramePr>
          <p:nvPr>
            <p:ph idx="1"/>
            <p:extLst>
              <p:ext uri="{D42A27DB-BD31-4B8C-83A1-F6EECF244321}">
                <p14:modId xmlns:p14="http://schemas.microsoft.com/office/powerpoint/2010/main" val="1240308778"/>
              </p:ext>
            </p:extLst>
          </p:nvPr>
        </p:nvGraphicFramePr>
        <p:xfrm>
          <a:off x="1703505" y="1630467"/>
          <a:ext cx="7706502" cy="4429306"/>
        </p:xfrm>
        <a:graphic>
          <a:graphicData uri="http://schemas.openxmlformats.org/drawingml/2006/table">
            <a:tbl>
              <a:tblPr firstRow="1" bandRow="1">
                <a:tableStyleId>{5C22544A-7EE6-4342-B048-85BDC9FD1C3A}</a:tableStyleId>
              </a:tblPr>
              <a:tblGrid>
                <a:gridCol w="2568834">
                  <a:extLst>
                    <a:ext uri="{9D8B030D-6E8A-4147-A177-3AD203B41FA5}">
                      <a16:colId xmlns:a16="http://schemas.microsoft.com/office/drawing/2014/main" val="20000"/>
                    </a:ext>
                  </a:extLst>
                </a:gridCol>
                <a:gridCol w="2568834">
                  <a:extLst>
                    <a:ext uri="{9D8B030D-6E8A-4147-A177-3AD203B41FA5}">
                      <a16:colId xmlns:a16="http://schemas.microsoft.com/office/drawing/2014/main" val="20004"/>
                    </a:ext>
                  </a:extLst>
                </a:gridCol>
                <a:gridCol w="2568834">
                  <a:extLst>
                    <a:ext uri="{9D8B030D-6E8A-4147-A177-3AD203B41FA5}">
                      <a16:colId xmlns:a16="http://schemas.microsoft.com/office/drawing/2014/main" val="20005"/>
                    </a:ext>
                  </a:extLst>
                </a:gridCol>
              </a:tblGrid>
              <a:tr h="746419">
                <a:tc>
                  <a:txBody>
                    <a:bodyPr/>
                    <a:lstStyle/>
                    <a:p>
                      <a:endParaRPr lang="nb-NO" sz="2400" b="0" kern="1200" dirty="0">
                        <a:solidFill>
                          <a:schemeClr val="dk1"/>
                        </a:solidFill>
                        <a:latin typeface="+mn-lt"/>
                        <a:ea typeface="+mn-ea"/>
                        <a:cs typeface="+mn-cs"/>
                      </a:endParaRPr>
                    </a:p>
                  </a:txBody>
                  <a:tcPr marL="68580" marR="68580" marT="34290" marB="34290"/>
                </a:tc>
                <a:tc>
                  <a:txBody>
                    <a:bodyPr/>
                    <a:lstStyle/>
                    <a:p>
                      <a:pPr algn="ctr"/>
                      <a:r>
                        <a:rPr lang="nb-NO" sz="2400" b="0" kern="1200" dirty="0" smtClean="0">
                          <a:solidFill>
                            <a:schemeClr val="dk1"/>
                          </a:solidFill>
                          <a:latin typeface="+mn-lt"/>
                          <a:ea typeface="+mn-ea"/>
                          <a:cs typeface="+mn-cs"/>
                        </a:rPr>
                        <a:t>2016</a:t>
                      </a:r>
                      <a:endParaRPr lang="nb-NO" sz="2400" b="0" kern="1200" dirty="0">
                        <a:solidFill>
                          <a:schemeClr val="dk1"/>
                        </a:solidFill>
                        <a:latin typeface="+mn-lt"/>
                        <a:ea typeface="+mn-ea"/>
                        <a:cs typeface="+mn-cs"/>
                      </a:endParaRPr>
                    </a:p>
                  </a:txBody>
                  <a:tcPr marL="68580" marR="68580" marT="34290" marB="34290"/>
                </a:tc>
                <a:tc>
                  <a:txBody>
                    <a:bodyPr/>
                    <a:lstStyle/>
                    <a:p>
                      <a:pPr algn="ctr"/>
                      <a:r>
                        <a:rPr lang="nb-NO" sz="2400" b="0" kern="1200" dirty="0" smtClean="0">
                          <a:solidFill>
                            <a:schemeClr val="dk1"/>
                          </a:solidFill>
                          <a:latin typeface="+mn-lt"/>
                          <a:ea typeface="+mn-ea"/>
                          <a:cs typeface="+mn-cs"/>
                        </a:rPr>
                        <a:t>2017</a:t>
                      </a:r>
                      <a:endParaRPr lang="nb-NO" sz="2400" b="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10000"/>
                  </a:ext>
                </a:extLst>
              </a:tr>
              <a:tr h="746419">
                <a:tc>
                  <a:txBody>
                    <a:bodyPr/>
                    <a:lstStyle/>
                    <a:p>
                      <a:r>
                        <a:rPr lang="nb-NO" sz="2400" b="0" kern="1200" dirty="0" smtClean="0">
                          <a:solidFill>
                            <a:schemeClr val="dk1"/>
                          </a:solidFill>
                          <a:latin typeface="+mn-lt"/>
                          <a:ea typeface="+mn-ea"/>
                          <a:cs typeface="+mn-cs"/>
                        </a:rPr>
                        <a:t>Hepatitt B</a:t>
                      </a:r>
                      <a:endParaRPr lang="nb-NO" sz="2400" b="0" kern="1200" dirty="0">
                        <a:solidFill>
                          <a:schemeClr val="dk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0" kern="1200" dirty="0" smtClean="0">
                          <a:solidFill>
                            <a:schemeClr val="dk1"/>
                          </a:solidFill>
                          <a:latin typeface="+mn-lt"/>
                          <a:ea typeface="+mn-ea"/>
                          <a:cs typeface="+mn-cs"/>
                        </a:rPr>
                        <a:t>716 (96 %)</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0" kern="1200" dirty="0" smtClean="0">
                          <a:solidFill>
                            <a:schemeClr val="dk1"/>
                          </a:solidFill>
                          <a:latin typeface="+mn-lt"/>
                          <a:ea typeface="+mn-ea"/>
                          <a:cs typeface="+mn-cs"/>
                        </a:rPr>
                        <a:t>435 (90 %)</a:t>
                      </a:r>
                    </a:p>
                  </a:txBody>
                  <a:tcPr marL="68580" marR="68580" marT="34290" marB="34290"/>
                </a:tc>
                <a:extLst>
                  <a:ext uri="{0D108BD9-81ED-4DB2-BD59-A6C34878D82A}">
                    <a16:rowId xmlns:a16="http://schemas.microsoft.com/office/drawing/2014/main" val="10001"/>
                  </a:ext>
                </a:extLst>
              </a:tr>
              <a:tr h="746419">
                <a:tc>
                  <a:txBody>
                    <a:bodyPr/>
                    <a:lstStyle/>
                    <a:p>
                      <a:r>
                        <a:rPr lang="nb-NO" sz="2400" b="0" kern="1200" dirty="0" smtClean="0">
                          <a:solidFill>
                            <a:schemeClr val="dk1"/>
                          </a:solidFill>
                          <a:latin typeface="+mn-lt"/>
                          <a:ea typeface="+mn-ea"/>
                          <a:cs typeface="+mn-cs"/>
                        </a:rPr>
                        <a:t>Hivinfeksjon</a:t>
                      </a:r>
                      <a:endParaRPr lang="nb-NO" sz="2400" b="0" kern="1200" dirty="0">
                        <a:solidFill>
                          <a:schemeClr val="dk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0" kern="1200" dirty="0" smtClean="0">
                          <a:solidFill>
                            <a:schemeClr val="dk1"/>
                          </a:solidFill>
                          <a:latin typeface="+mn-lt"/>
                          <a:ea typeface="+mn-ea"/>
                          <a:cs typeface="+mn-cs"/>
                        </a:rPr>
                        <a:t>97 (44 %)</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0" kern="1200" dirty="0" smtClean="0">
                          <a:solidFill>
                            <a:schemeClr val="dk1"/>
                          </a:solidFill>
                          <a:latin typeface="+mn-lt"/>
                          <a:ea typeface="+mn-ea"/>
                          <a:cs typeface="+mn-cs"/>
                        </a:rPr>
                        <a:t>109 (51 %)</a:t>
                      </a:r>
                    </a:p>
                  </a:txBody>
                  <a:tcPr marL="68580" marR="68580" marT="34290" marB="34290"/>
                </a:tc>
                <a:extLst>
                  <a:ext uri="{0D108BD9-81ED-4DB2-BD59-A6C34878D82A}">
                    <a16:rowId xmlns:a16="http://schemas.microsoft.com/office/drawing/2014/main" val="10003"/>
                  </a:ext>
                </a:extLst>
              </a:tr>
              <a:tr h="746419">
                <a:tc>
                  <a:txBody>
                    <a:bodyPr/>
                    <a:lstStyle/>
                    <a:p>
                      <a:r>
                        <a:rPr lang="nb-NO" sz="2400" b="0" kern="1200" dirty="0" err="1" smtClean="0">
                          <a:solidFill>
                            <a:schemeClr val="dk1"/>
                          </a:solidFill>
                          <a:latin typeface="+mn-lt"/>
                          <a:ea typeface="+mn-ea"/>
                          <a:cs typeface="+mn-cs"/>
                        </a:rPr>
                        <a:t>Giardiasis</a:t>
                      </a:r>
                      <a:endParaRPr lang="nb-NO" sz="2400" b="0" kern="1200" dirty="0">
                        <a:solidFill>
                          <a:schemeClr val="dk1"/>
                        </a:solidFill>
                        <a:latin typeface="+mn-lt"/>
                        <a:ea typeface="+mn-ea"/>
                        <a:cs typeface="+mn-cs"/>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0" kern="1200" dirty="0" smtClean="0">
                          <a:solidFill>
                            <a:schemeClr val="dk1"/>
                          </a:solidFill>
                          <a:latin typeface="+mn-lt"/>
                          <a:ea typeface="+mn-ea"/>
                          <a:cs typeface="+mn-cs"/>
                        </a:rPr>
                        <a:t>62 (18 %)</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0" kern="1200" dirty="0" smtClean="0">
                          <a:solidFill>
                            <a:schemeClr val="dk1"/>
                          </a:solidFill>
                          <a:latin typeface="+mn-lt"/>
                          <a:ea typeface="+mn-ea"/>
                          <a:cs typeface="+mn-cs"/>
                        </a:rPr>
                        <a:t>87 (18 %)</a:t>
                      </a:r>
                    </a:p>
                  </a:txBody>
                  <a:tcPr marL="68580" marR="68580" marT="34290" marB="34290"/>
                </a:tc>
                <a:extLst>
                  <a:ext uri="{0D108BD9-81ED-4DB2-BD59-A6C34878D82A}">
                    <a16:rowId xmlns:a16="http://schemas.microsoft.com/office/drawing/2014/main" val="10005"/>
                  </a:ext>
                </a:extLst>
              </a:tr>
              <a:tr h="721815">
                <a:tc>
                  <a:txBody>
                    <a:bodyPr/>
                    <a:lstStyle/>
                    <a:p>
                      <a:r>
                        <a:rPr lang="nb-NO" sz="2400" b="0" kern="1200" dirty="0" smtClean="0">
                          <a:solidFill>
                            <a:schemeClr val="dk1"/>
                          </a:solidFill>
                          <a:latin typeface="+mn-lt"/>
                          <a:ea typeface="+mn-ea"/>
                          <a:cs typeface="+mn-cs"/>
                        </a:rPr>
                        <a:t>Malaria</a:t>
                      </a:r>
                      <a:endParaRPr lang="nb-NO" sz="2400" b="0" kern="1200" dirty="0">
                        <a:solidFill>
                          <a:schemeClr val="dk1"/>
                        </a:solidFill>
                        <a:latin typeface="+mn-lt"/>
                        <a:ea typeface="+mn-ea"/>
                        <a:cs typeface="+mn-cs"/>
                      </a:endParaRPr>
                    </a:p>
                  </a:txBody>
                  <a:tcPr marL="68580" marR="68580" marT="34290" marB="34290">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0" kern="1200" dirty="0" smtClean="0">
                          <a:solidFill>
                            <a:schemeClr val="dk1"/>
                          </a:solidFill>
                          <a:latin typeface="+mn-lt"/>
                          <a:ea typeface="+mn-ea"/>
                          <a:cs typeface="+mn-cs"/>
                        </a:rPr>
                        <a:t>13 (17 %)</a:t>
                      </a:r>
                    </a:p>
                  </a:txBody>
                  <a:tcPr marL="68580" marR="68580" marT="34290" marB="34290">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0" kern="1200" dirty="0" smtClean="0">
                          <a:solidFill>
                            <a:schemeClr val="dk1"/>
                          </a:solidFill>
                          <a:latin typeface="+mn-lt"/>
                          <a:ea typeface="+mn-ea"/>
                          <a:cs typeface="+mn-cs"/>
                        </a:rPr>
                        <a:t>11 (18 %)</a:t>
                      </a:r>
                    </a:p>
                  </a:txBody>
                  <a:tcPr marL="68580" marR="68580" marT="34290" marB="3429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721815">
                <a:tc>
                  <a:txBody>
                    <a:bodyPr/>
                    <a:lstStyle/>
                    <a:p>
                      <a:r>
                        <a:rPr lang="nb-NO" sz="2400" b="0" kern="1200" dirty="0" smtClean="0">
                          <a:solidFill>
                            <a:schemeClr val="dk1"/>
                          </a:solidFill>
                          <a:latin typeface="+mn-lt"/>
                          <a:ea typeface="+mn-ea"/>
                          <a:cs typeface="+mn-cs"/>
                        </a:rPr>
                        <a:t>Hepatitt C</a:t>
                      </a:r>
                      <a:endParaRPr lang="nb-NO" sz="2400" b="0" kern="1200" dirty="0">
                        <a:solidFill>
                          <a:schemeClr val="dk1"/>
                        </a:solidFill>
                        <a:latin typeface="+mn-lt"/>
                        <a:ea typeface="+mn-ea"/>
                        <a:cs typeface="+mn-cs"/>
                      </a:endParaRPr>
                    </a:p>
                  </a:txBody>
                  <a:tcPr marL="68580" marR="68580" marT="34290" marB="34290">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0" kern="1200" dirty="0" smtClean="0">
                          <a:solidFill>
                            <a:schemeClr val="dk1"/>
                          </a:solidFill>
                          <a:latin typeface="+mn-lt"/>
                          <a:ea typeface="+mn-ea"/>
                          <a:cs typeface="+mn-cs"/>
                        </a:rPr>
                        <a:t>86 (11 %)</a:t>
                      </a:r>
                    </a:p>
                  </a:txBody>
                  <a:tcPr marL="68580" marR="68580" marT="34290" marB="34290">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0" kern="1200" dirty="0" smtClean="0">
                          <a:solidFill>
                            <a:schemeClr val="dk1"/>
                          </a:solidFill>
                          <a:latin typeface="+mn-lt"/>
                          <a:ea typeface="+mn-ea"/>
                          <a:cs typeface="+mn-cs"/>
                        </a:rPr>
                        <a:t>56 (9 %)</a:t>
                      </a:r>
                    </a:p>
                  </a:txBody>
                  <a:tcPr marL="68580" marR="68580" marT="34290" marB="3429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28382437"/>
                  </a:ext>
                </a:extLst>
              </a:tr>
            </a:tbl>
          </a:graphicData>
        </a:graphic>
      </p:graphicFrame>
      <p:sp>
        <p:nvSpPr>
          <p:cNvPr id="5" name="TekstSylinder 4"/>
          <p:cNvSpPr txBox="1"/>
          <p:nvPr/>
        </p:nvSpPr>
        <p:spPr>
          <a:xfrm>
            <a:off x="2879075" y="6498607"/>
            <a:ext cx="3613532" cy="230832"/>
          </a:xfrm>
          <a:prstGeom prst="rect">
            <a:avLst/>
          </a:prstGeom>
          <a:noFill/>
        </p:spPr>
        <p:txBody>
          <a:bodyPr wrap="square" rtlCol="0">
            <a:spAutoFit/>
          </a:bodyPr>
          <a:lstStyle/>
          <a:p>
            <a:r>
              <a:rPr lang="nb-NO" dirty="0"/>
              <a:t>Kilde : MSIS, Folkehelseinstituttet</a:t>
            </a:r>
          </a:p>
        </p:txBody>
      </p:sp>
    </p:spTree>
    <p:extLst>
      <p:ext uri="{BB962C8B-B14F-4D97-AF65-F5344CB8AC3E}">
        <p14:creationId xmlns:p14="http://schemas.microsoft.com/office/powerpoint/2010/main" val="361138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så vi i 2015?</a:t>
            </a:r>
            <a:endParaRPr lang="nb-NO" dirty="0"/>
          </a:p>
        </p:txBody>
      </p:sp>
      <p:sp>
        <p:nvSpPr>
          <p:cNvPr id="3" name="Plassholder for innhold 2"/>
          <p:cNvSpPr>
            <a:spLocks noGrp="1"/>
          </p:cNvSpPr>
          <p:nvPr>
            <p:ph idx="1"/>
          </p:nvPr>
        </p:nvSpPr>
        <p:spPr/>
        <p:txBody>
          <a:bodyPr>
            <a:normAutofit/>
          </a:bodyPr>
          <a:lstStyle/>
          <a:p>
            <a:r>
              <a:rPr lang="nb-NO" dirty="0"/>
              <a:t>Med unntak av enkelte utbrudd av skabb, </a:t>
            </a:r>
            <a:r>
              <a:rPr lang="nb-NO" dirty="0" smtClean="0"/>
              <a:t>ble Folkehelseinstituttet  </a:t>
            </a:r>
            <a:r>
              <a:rPr lang="nb-NO" dirty="0"/>
              <a:t>varslet om svært få utbrudd av smittsomme sykdommer fra norske asylmottak i </a:t>
            </a:r>
            <a:r>
              <a:rPr lang="nb-NO" dirty="0" smtClean="0"/>
              <a:t>2015. </a:t>
            </a:r>
          </a:p>
          <a:p>
            <a:r>
              <a:rPr lang="nb-NO" dirty="0"/>
              <a:t>B</a:t>
            </a:r>
            <a:r>
              <a:rPr lang="nb-NO" dirty="0" smtClean="0"/>
              <a:t>akteriene </a:t>
            </a:r>
            <a:r>
              <a:rPr lang="nb-NO" dirty="0"/>
              <a:t>og virusene som </a:t>
            </a:r>
            <a:r>
              <a:rPr lang="nb-NO" dirty="0" smtClean="0"/>
              <a:t>ble meldt er de samme som sirkulerer </a:t>
            </a:r>
            <a:r>
              <a:rPr lang="nb-NO" dirty="0"/>
              <a:t>i Norge</a:t>
            </a:r>
            <a:r>
              <a:rPr lang="nb-NO" dirty="0" smtClean="0"/>
              <a:t>.</a:t>
            </a:r>
          </a:p>
          <a:p>
            <a:r>
              <a:rPr lang="nb-NO" dirty="0" smtClean="0"/>
              <a:t>Noen endring i forekomst av Hiv, Hepatitt B og tuberkulose ? </a:t>
            </a:r>
            <a:endParaRPr lang="nb-NO" dirty="0"/>
          </a:p>
          <a:p>
            <a:endParaRPr lang="nb-NO" dirty="0"/>
          </a:p>
        </p:txBody>
      </p:sp>
    </p:spTree>
    <p:extLst>
      <p:ext uri="{BB962C8B-B14F-4D97-AF65-F5344CB8AC3E}">
        <p14:creationId xmlns:p14="http://schemas.microsoft.com/office/powerpoint/2010/main" val="587707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Hiv</a:t>
            </a:r>
            <a:endParaRPr lang="nb-NO" dirty="0"/>
          </a:p>
        </p:txBody>
      </p:sp>
      <p:sp>
        <p:nvSpPr>
          <p:cNvPr id="3" name="Plassholder for innhold 2"/>
          <p:cNvSpPr>
            <a:spLocks noGrp="1"/>
          </p:cNvSpPr>
          <p:nvPr>
            <p:ph idx="1"/>
          </p:nvPr>
        </p:nvSpPr>
        <p:spPr/>
        <p:txBody>
          <a:bodyPr/>
          <a:lstStyle/>
          <a:p>
            <a:r>
              <a:rPr lang="nb-NO" dirty="0"/>
              <a:t>Antall meldte hivtilfeller i 2015 var det laveste på 10 år. </a:t>
            </a:r>
            <a:endParaRPr lang="nb-NO" dirty="0" smtClean="0"/>
          </a:p>
          <a:p>
            <a:r>
              <a:rPr lang="nb-NO" dirty="0"/>
              <a:t>R</a:t>
            </a:r>
            <a:r>
              <a:rPr lang="nb-NO" dirty="0" smtClean="0"/>
              <a:t>eduksjonen </a:t>
            </a:r>
            <a:r>
              <a:rPr lang="nb-NO" dirty="0"/>
              <a:t>skyldes hovedsakelig en nedgang i nye tilfeller blant menn som har sex med menn, men det var også en liten reduksjon i antall innvandrere som var smittet før ankomst til landet.</a:t>
            </a:r>
          </a:p>
        </p:txBody>
      </p:sp>
    </p:spTree>
    <p:extLst>
      <p:ext uri="{BB962C8B-B14F-4D97-AF65-F5344CB8AC3E}">
        <p14:creationId xmlns:p14="http://schemas.microsoft.com/office/powerpoint/2010/main" val="18188565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Hepatitt B</a:t>
            </a:r>
          </a:p>
        </p:txBody>
      </p:sp>
      <p:sp>
        <p:nvSpPr>
          <p:cNvPr id="3" name="Plassholder for innhold 2"/>
          <p:cNvSpPr>
            <a:spLocks noGrp="1"/>
          </p:cNvSpPr>
          <p:nvPr>
            <p:ph idx="1"/>
          </p:nvPr>
        </p:nvSpPr>
        <p:spPr/>
        <p:txBody>
          <a:bodyPr/>
          <a:lstStyle/>
          <a:p>
            <a:r>
              <a:rPr lang="nb-NO" dirty="0"/>
              <a:t>Det var noe økning i bærerskap av Hepatitt B i 2015. </a:t>
            </a:r>
            <a:endParaRPr lang="nb-NO" dirty="0" smtClean="0"/>
          </a:p>
          <a:p>
            <a:r>
              <a:rPr lang="nb-NO" dirty="0" smtClean="0"/>
              <a:t>Denne </a:t>
            </a:r>
            <a:r>
              <a:rPr lang="nb-NO" dirty="0"/>
              <a:t>økningen medfører ingen smitterisiko for den generelle befolkningen.  </a:t>
            </a:r>
          </a:p>
        </p:txBody>
      </p:sp>
    </p:spTree>
    <p:extLst>
      <p:ext uri="{BB962C8B-B14F-4D97-AF65-F5344CB8AC3E}">
        <p14:creationId xmlns:p14="http://schemas.microsoft.com/office/powerpoint/2010/main" val="6723509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MRSA blant nyankomne asylsøkere i 5 kommuner i 2015</a:t>
            </a:r>
            <a:endParaRPr lang="nb-NO"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1425545700"/>
              </p:ext>
            </p:extLst>
          </p:nvPr>
        </p:nvGraphicFramePr>
        <p:xfrm>
          <a:off x="1684868" y="2828378"/>
          <a:ext cx="8425128" cy="2892361"/>
        </p:xfrm>
        <a:graphic>
          <a:graphicData uri="http://schemas.openxmlformats.org/drawingml/2006/table">
            <a:tbl>
              <a:tblPr firstRow="1" firstCol="1" bandRow="1">
                <a:tableStyleId>{5C22544A-7EE6-4342-B048-85BDC9FD1C3A}</a:tableStyleId>
              </a:tblPr>
              <a:tblGrid>
                <a:gridCol w="2086712">
                  <a:extLst>
                    <a:ext uri="{9D8B030D-6E8A-4147-A177-3AD203B41FA5}">
                      <a16:colId xmlns:a16="http://schemas.microsoft.com/office/drawing/2014/main" val="20000"/>
                    </a:ext>
                  </a:extLst>
                </a:gridCol>
                <a:gridCol w="2702053">
                  <a:extLst>
                    <a:ext uri="{9D8B030D-6E8A-4147-A177-3AD203B41FA5}">
                      <a16:colId xmlns:a16="http://schemas.microsoft.com/office/drawing/2014/main" val="20001"/>
                    </a:ext>
                  </a:extLst>
                </a:gridCol>
                <a:gridCol w="1525906">
                  <a:extLst>
                    <a:ext uri="{9D8B030D-6E8A-4147-A177-3AD203B41FA5}">
                      <a16:colId xmlns:a16="http://schemas.microsoft.com/office/drawing/2014/main" val="20002"/>
                    </a:ext>
                  </a:extLst>
                </a:gridCol>
                <a:gridCol w="2110457">
                  <a:extLst>
                    <a:ext uri="{9D8B030D-6E8A-4147-A177-3AD203B41FA5}">
                      <a16:colId xmlns:a16="http://schemas.microsoft.com/office/drawing/2014/main" val="20003"/>
                    </a:ext>
                  </a:extLst>
                </a:gridCol>
              </a:tblGrid>
              <a:tr h="1014103">
                <a:tc>
                  <a:txBody>
                    <a:bodyPr/>
                    <a:lstStyle/>
                    <a:p>
                      <a:pPr>
                        <a:lnSpc>
                          <a:spcPct val="150000"/>
                        </a:lnSpc>
                        <a:spcAft>
                          <a:spcPts val="0"/>
                        </a:spcAft>
                      </a:pPr>
                      <a:r>
                        <a:rPr lang="en-US" sz="1400" dirty="0" err="1" smtClean="0">
                          <a:effectLst/>
                        </a:rPr>
                        <a:t>Kommune</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dirty="0" err="1" smtClean="0">
                          <a:effectLst/>
                        </a:rPr>
                        <a:t>Asylsøkere</a:t>
                      </a:r>
                      <a:r>
                        <a:rPr lang="en-US" sz="1400" dirty="0" smtClean="0">
                          <a:effectLst/>
                        </a:rPr>
                        <a:t> I 2015</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dirty="0" smtClean="0">
                          <a:effectLst/>
                        </a:rPr>
                        <a:t>MRSA-</a:t>
                      </a:r>
                      <a:r>
                        <a:rPr lang="en-US" sz="1400" dirty="0" err="1" smtClean="0">
                          <a:effectLst/>
                        </a:rPr>
                        <a:t>tilfeller</a:t>
                      </a:r>
                      <a:r>
                        <a:rPr lang="en-US" sz="1400" dirty="0" smtClean="0">
                          <a:effectLst/>
                        </a:rPr>
                        <a:t> </a:t>
                      </a:r>
                      <a:r>
                        <a:rPr lang="en-US" sz="1400" dirty="0" err="1" smtClean="0">
                          <a:effectLst/>
                        </a:rPr>
                        <a:t>blant</a:t>
                      </a:r>
                      <a:r>
                        <a:rPr lang="en-US" sz="1400" dirty="0" smtClean="0">
                          <a:effectLst/>
                        </a:rPr>
                        <a:t> </a:t>
                      </a:r>
                      <a:r>
                        <a:rPr lang="en-US" sz="1400" dirty="0" err="1" smtClean="0">
                          <a:effectLst/>
                        </a:rPr>
                        <a:t>nyankomne</a:t>
                      </a:r>
                      <a:r>
                        <a:rPr lang="en-US" sz="1400" dirty="0" smtClean="0">
                          <a:effectLst/>
                        </a:rPr>
                        <a:t> </a:t>
                      </a:r>
                      <a:r>
                        <a:rPr lang="en-US" sz="1400" dirty="0" err="1" smtClean="0">
                          <a:effectLst/>
                        </a:rPr>
                        <a:t>asylsøkere</a:t>
                      </a:r>
                      <a:r>
                        <a:rPr lang="en-US" sz="1400" baseline="0" dirty="0" smtClean="0">
                          <a:effectLst/>
                        </a:rPr>
                        <a:t> </a:t>
                      </a:r>
                      <a:r>
                        <a:rPr lang="en-US" sz="1400" dirty="0" err="1" smtClean="0">
                          <a:effectLst/>
                        </a:rPr>
                        <a:t>i</a:t>
                      </a:r>
                      <a:r>
                        <a:rPr lang="en-US" sz="1400" dirty="0" smtClean="0">
                          <a:effectLst/>
                        </a:rPr>
                        <a:t> </a:t>
                      </a:r>
                      <a:r>
                        <a:rPr lang="en-US" sz="1400" dirty="0">
                          <a:effectLst/>
                        </a:rPr>
                        <a:t>2015</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dirty="0" err="1" smtClean="0">
                          <a:effectLst/>
                        </a:rPr>
                        <a:t>Funnet</a:t>
                      </a:r>
                      <a:r>
                        <a:rPr lang="en-US" sz="1400" dirty="0" smtClean="0">
                          <a:effectLst/>
                        </a:rPr>
                        <a:t> MRSA </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313043">
                <a:tc>
                  <a:txBody>
                    <a:bodyPr/>
                    <a:lstStyle/>
                    <a:p>
                      <a:pPr>
                        <a:lnSpc>
                          <a:spcPct val="150000"/>
                        </a:lnSpc>
                        <a:spcAft>
                          <a:spcPts val="0"/>
                        </a:spcAft>
                      </a:pPr>
                      <a:r>
                        <a:rPr lang="en-US" sz="1400" dirty="0" err="1" smtClean="0">
                          <a:effectLst/>
                        </a:rPr>
                        <a:t>Kommune</a:t>
                      </a:r>
                      <a:r>
                        <a:rPr lang="en-US" sz="1400" dirty="0" smtClean="0">
                          <a:effectLst/>
                        </a:rPr>
                        <a:t> A</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a:effectLst/>
                        </a:rPr>
                        <a:t>173</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a:effectLst/>
                        </a:rPr>
                        <a:t>1</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a:effectLst/>
                        </a:rPr>
                        <a:t>0.58 %</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313043">
                <a:tc>
                  <a:txBody>
                    <a:bodyPr/>
                    <a:lstStyle/>
                    <a:p>
                      <a:pPr>
                        <a:lnSpc>
                          <a:spcPct val="150000"/>
                        </a:lnSpc>
                        <a:spcAft>
                          <a:spcPts val="0"/>
                        </a:spcAft>
                      </a:pPr>
                      <a:r>
                        <a:rPr lang="en-US" sz="1400" dirty="0" err="1" smtClean="0">
                          <a:effectLst/>
                        </a:rPr>
                        <a:t>Kommune</a:t>
                      </a:r>
                      <a:r>
                        <a:rPr lang="en-US" sz="1400" dirty="0" smtClean="0">
                          <a:effectLst/>
                        </a:rPr>
                        <a:t> B</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a:effectLst/>
                        </a:rPr>
                        <a:t>437</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a:effectLst/>
                        </a:rPr>
                        <a:t>1</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a:effectLst/>
                        </a:rPr>
                        <a:t>0.23 %</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313043">
                <a:tc>
                  <a:txBody>
                    <a:bodyPr/>
                    <a:lstStyle/>
                    <a:p>
                      <a:pPr>
                        <a:lnSpc>
                          <a:spcPct val="150000"/>
                        </a:lnSpc>
                        <a:spcAft>
                          <a:spcPts val="0"/>
                        </a:spcAft>
                      </a:pPr>
                      <a:r>
                        <a:rPr lang="en-US" sz="1400" dirty="0" err="1" smtClean="0">
                          <a:effectLst/>
                        </a:rPr>
                        <a:t>Kommune</a:t>
                      </a:r>
                      <a:r>
                        <a:rPr lang="en-US" sz="1400" dirty="0" smtClean="0">
                          <a:effectLst/>
                        </a:rPr>
                        <a:t> C</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a:effectLst/>
                        </a:rPr>
                        <a:t>407</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a:effectLst/>
                        </a:rPr>
                        <a:t>2</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a:effectLst/>
                        </a:rPr>
                        <a:t>0.49 %</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313043">
                <a:tc>
                  <a:txBody>
                    <a:bodyPr/>
                    <a:lstStyle/>
                    <a:p>
                      <a:pPr>
                        <a:lnSpc>
                          <a:spcPct val="150000"/>
                        </a:lnSpc>
                        <a:spcAft>
                          <a:spcPts val="0"/>
                        </a:spcAft>
                      </a:pPr>
                      <a:r>
                        <a:rPr lang="en-US" sz="1400" dirty="0" err="1" smtClean="0">
                          <a:effectLst/>
                        </a:rPr>
                        <a:t>Kommune</a:t>
                      </a:r>
                      <a:r>
                        <a:rPr lang="en-US" sz="1400" dirty="0" smtClean="0">
                          <a:effectLst/>
                        </a:rPr>
                        <a:t> D</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a:effectLst/>
                        </a:rPr>
                        <a:t>362</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a:effectLst/>
                        </a:rPr>
                        <a:t>4</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dirty="0">
                          <a:effectLst/>
                        </a:rPr>
                        <a:t>1.10 %</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313043">
                <a:tc>
                  <a:txBody>
                    <a:bodyPr/>
                    <a:lstStyle/>
                    <a:p>
                      <a:pPr>
                        <a:lnSpc>
                          <a:spcPct val="150000"/>
                        </a:lnSpc>
                        <a:spcAft>
                          <a:spcPts val="0"/>
                        </a:spcAft>
                      </a:pPr>
                      <a:r>
                        <a:rPr lang="en-US" sz="1400" dirty="0" err="1" smtClean="0">
                          <a:effectLst/>
                        </a:rPr>
                        <a:t>Kommune</a:t>
                      </a:r>
                      <a:r>
                        <a:rPr lang="en-US" sz="1400" dirty="0" smtClean="0">
                          <a:effectLst/>
                        </a:rPr>
                        <a:t> E</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a:effectLst/>
                        </a:rPr>
                        <a:t>389</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a:effectLst/>
                        </a:rPr>
                        <a:t>5</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a:effectLst/>
                        </a:rPr>
                        <a:t>1.29 %</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5"/>
                  </a:ext>
                </a:extLst>
              </a:tr>
              <a:tr h="313043">
                <a:tc>
                  <a:txBody>
                    <a:bodyPr/>
                    <a:lstStyle/>
                    <a:p>
                      <a:pPr>
                        <a:lnSpc>
                          <a:spcPct val="150000"/>
                        </a:lnSpc>
                        <a:spcAft>
                          <a:spcPts val="0"/>
                        </a:spcAft>
                      </a:pPr>
                      <a:r>
                        <a:rPr lang="en-US" sz="1400" dirty="0" err="1" smtClean="0">
                          <a:effectLst/>
                          <a:latin typeface="+mn-lt"/>
                          <a:ea typeface="+mn-ea"/>
                          <a:cs typeface="+mn-cs"/>
                        </a:rPr>
                        <a:t>Totalt</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a:effectLst/>
                        </a:rPr>
                        <a:t>1768</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a:effectLst/>
                        </a:rPr>
                        <a:t>13</a:t>
                      </a:r>
                      <a:endParaRPr lang="nb-NO"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50000"/>
                        </a:lnSpc>
                        <a:spcAft>
                          <a:spcPts val="0"/>
                        </a:spcAft>
                      </a:pPr>
                      <a:r>
                        <a:rPr lang="en-US" sz="1400" dirty="0">
                          <a:effectLst/>
                        </a:rPr>
                        <a:t>0.74 %</a:t>
                      </a:r>
                      <a:endParaRPr lang="nb-N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6"/>
                  </a:ext>
                </a:extLst>
              </a:tr>
            </a:tbl>
          </a:graphicData>
        </a:graphic>
      </p:graphicFrame>
      <p:sp>
        <p:nvSpPr>
          <p:cNvPr id="5" name="Rectangle 1"/>
          <p:cNvSpPr>
            <a:spLocks noChangeArrowheads="1"/>
          </p:cNvSpPr>
          <p:nvPr/>
        </p:nvSpPr>
        <p:spPr bwMode="auto">
          <a:xfrm>
            <a:off x="-4106510" y="722100"/>
            <a:ext cx="16219872"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nb-NO">
                <a:latin typeface="Times New Roman" panose="02020603050405020304" pitchFamily="18" charset="0"/>
                <a:ea typeface="Calibri" panose="020F0502020204030204" pitchFamily="34" charset="0"/>
                <a:cs typeface="Times New Roman" panose="02020603050405020304" pitchFamily="18" charset="0"/>
              </a:rPr>
              <a:t>T</a:t>
            </a:r>
            <a:r>
              <a:rPr lang="nb-NO" altLang="nb-NO" sz="825"/>
              <a:t> </a:t>
            </a:r>
            <a:endParaRPr lang="nb-NO" altLang="nb-NO" sz="1350">
              <a:latin typeface="Arial" panose="020B0604020202020204" pitchFamily="34" charset="0"/>
            </a:endParaRPr>
          </a:p>
        </p:txBody>
      </p:sp>
      <p:sp>
        <p:nvSpPr>
          <p:cNvPr id="8" name="TekstSylinder 7"/>
          <p:cNvSpPr txBox="1"/>
          <p:nvPr/>
        </p:nvSpPr>
        <p:spPr>
          <a:xfrm>
            <a:off x="1794933" y="1443383"/>
            <a:ext cx="8803219" cy="1384995"/>
          </a:xfrm>
          <a:prstGeom prst="rect">
            <a:avLst/>
          </a:prstGeom>
          <a:noFill/>
        </p:spPr>
        <p:txBody>
          <a:bodyPr wrap="square" rtlCol="0">
            <a:spAutoFit/>
          </a:bodyPr>
          <a:lstStyle/>
          <a:p>
            <a:r>
              <a:rPr lang="nb-NO" sz="1400" dirty="0"/>
              <a:t>Insidensproporsjon i 5 norske kommuner som valgte å screene alle asylsøkere for MRSA i 2015</a:t>
            </a:r>
          </a:p>
          <a:p>
            <a:r>
              <a:rPr lang="nb-NO" sz="1400" dirty="0"/>
              <a:t>Teller:  MRSA blant nyankomne asylsøkere (mindre enn 6 måneder i Norge) </a:t>
            </a:r>
          </a:p>
          <a:p>
            <a:r>
              <a:rPr lang="nb-NO" sz="1400" dirty="0"/>
              <a:t>Nevner: data fra UDI i 5 norske kommuner som screenet alle asylsøkere for MRSA i 2015</a:t>
            </a:r>
          </a:p>
          <a:p>
            <a:endParaRPr lang="nb-NO" sz="1800" dirty="0"/>
          </a:p>
          <a:p>
            <a:r>
              <a:rPr lang="nb-NO" sz="2400" b="1" dirty="0"/>
              <a:t>Resultatet var 0,74 % </a:t>
            </a:r>
            <a:r>
              <a:rPr lang="nb-NO" sz="1600" dirty="0"/>
              <a:t>(95 % KI: 0,34 %-1,14 %), </a:t>
            </a:r>
            <a:r>
              <a:rPr lang="nb-NO" sz="2400" b="1" dirty="0"/>
              <a:t>hvilket er svært lavt. </a:t>
            </a:r>
          </a:p>
        </p:txBody>
      </p:sp>
      <p:sp>
        <p:nvSpPr>
          <p:cNvPr id="9" name="TekstSylinder 8"/>
          <p:cNvSpPr txBox="1"/>
          <p:nvPr/>
        </p:nvSpPr>
        <p:spPr>
          <a:xfrm>
            <a:off x="5447928" y="5949280"/>
            <a:ext cx="4815742" cy="369332"/>
          </a:xfrm>
          <a:prstGeom prst="rect">
            <a:avLst/>
          </a:prstGeom>
          <a:noFill/>
        </p:spPr>
        <p:txBody>
          <a:bodyPr wrap="none" rtlCol="0">
            <a:spAutoFit/>
          </a:bodyPr>
          <a:lstStyle/>
          <a:p>
            <a:r>
              <a:rPr lang="nb-NO" dirty="0"/>
              <a:t>Skyrud Danielsen, A. </a:t>
            </a:r>
            <a:r>
              <a:rPr lang="en-US" dirty="0"/>
              <a:t>Evaluating the advice on screening regimes for newly arrived asylum seekers: </a:t>
            </a:r>
            <a:br>
              <a:rPr lang="en-US" dirty="0"/>
            </a:br>
            <a:r>
              <a:rPr lang="en-US" i="1" dirty="0"/>
              <a:t>A register based cohort study</a:t>
            </a:r>
            <a:r>
              <a:rPr lang="nb-NO" dirty="0"/>
              <a:t>. Masteroppgave. Oslo: Universitetet i Oslo; 2018.</a:t>
            </a:r>
          </a:p>
        </p:txBody>
      </p:sp>
    </p:spTree>
    <p:extLst>
      <p:ext uri="{BB962C8B-B14F-4D97-AF65-F5344CB8AC3E}">
        <p14:creationId xmlns:p14="http://schemas.microsoft.com/office/powerpoint/2010/main" val="4095689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p:cNvSpPr>
            <a:spLocks noGrp="1"/>
          </p:cNvSpPr>
          <p:nvPr>
            <p:ph type="body" sz="quarter" idx="13"/>
          </p:nvPr>
        </p:nvSpPr>
        <p:spPr/>
        <p:txBody>
          <a:bodyPr/>
          <a:lstStyle/>
          <a:p>
            <a:r>
              <a:rPr lang="nb-NO" dirty="0" smtClean="0"/>
              <a:t>Vaksinasjon</a:t>
            </a:r>
            <a:endParaRPr lang="nb-NO" dirty="0"/>
          </a:p>
        </p:txBody>
      </p:sp>
      <p:sp>
        <p:nvSpPr>
          <p:cNvPr id="6" name="Plassholder for tekst 5"/>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18758608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3"/>
          </p:nvPr>
        </p:nvSpPr>
        <p:spPr>
          <a:xfrm>
            <a:off x="639481" y="810069"/>
            <a:ext cx="9105175" cy="1416029"/>
          </a:xfrm>
        </p:spPr>
        <p:txBody>
          <a:bodyPr/>
          <a:lstStyle/>
          <a:p>
            <a:r>
              <a:rPr lang="nb-NO" sz="4001" dirty="0">
                <a:solidFill>
                  <a:schemeClr val="tx1">
                    <a:lumMod val="75000"/>
                    <a:lumOff val="25000"/>
                  </a:schemeClr>
                </a:solidFill>
              </a:rPr>
              <a:t>Vaksinasjon av asylsøkere og flyktninger</a:t>
            </a:r>
          </a:p>
          <a:p>
            <a:endParaRPr lang="nb-NO" dirty="0"/>
          </a:p>
        </p:txBody>
      </p:sp>
      <p:sp>
        <p:nvSpPr>
          <p:cNvPr id="4" name="Plassholder for tekst 2"/>
          <p:cNvSpPr>
            <a:spLocks noGrp="1"/>
          </p:cNvSpPr>
          <p:nvPr>
            <p:ph type="body" sz="quarter" idx="14"/>
          </p:nvPr>
        </p:nvSpPr>
        <p:spPr>
          <a:xfrm>
            <a:off x="687943" y="2226098"/>
            <a:ext cx="9239615" cy="3193310"/>
          </a:xfrm>
        </p:spPr>
        <p:txBody>
          <a:bodyPr/>
          <a:lstStyle/>
          <a:p>
            <a:pPr lvl="4"/>
            <a:endParaRPr lang="nb-NO" dirty="0" smtClean="0"/>
          </a:p>
          <a:p>
            <a:r>
              <a:rPr lang="nb-NO" sz="3301" dirty="0"/>
              <a:t>Barn</a:t>
            </a:r>
          </a:p>
          <a:p>
            <a:pPr lvl="1"/>
            <a:r>
              <a:rPr lang="nb-NO" sz="2400" dirty="0">
                <a:solidFill>
                  <a:schemeClr val="bg1"/>
                </a:solidFill>
              </a:rPr>
              <a:t>MMR-vaksine allerede ved ankomst til alle barn under 15 år som ikke  har dokumentasjon på tidligere vaksinasjon</a:t>
            </a:r>
          </a:p>
          <a:p>
            <a:pPr lvl="1"/>
            <a:r>
              <a:rPr lang="nb-NO" sz="2400" dirty="0" err="1">
                <a:solidFill>
                  <a:schemeClr val="bg1"/>
                </a:solidFill>
              </a:rPr>
              <a:t>Oppvaksinering</a:t>
            </a:r>
            <a:r>
              <a:rPr lang="nb-NO" sz="2400" dirty="0">
                <a:solidFill>
                  <a:schemeClr val="bg1"/>
                </a:solidFill>
              </a:rPr>
              <a:t> i henhold til det norske barnevaksinasjonsprogrammet anbefales startet opp snarest mulig, fortrinnsvis ved ankomst for barn under 2 år </a:t>
            </a:r>
          </a:p>
          <a:p>
            <a:pPr lvl="1"/>
            <a:r>
              <a:rPr lang="nb-NO" sz="2400" dirty="0">
                <a:solidFill>
                  <a:schemeClr val="bg1"/>
                </a:solidFill>
              </a:rPr>
              <a:t>For alle andre barn anbefales oppstart innen 3 måneder etter ankomst til Norge</a:t>
            </a:r>
          </a:p>
        </p:txBody>
      </p:sp>
      <p:sp>
        <p:nvSpPr>
          <p:cNvPr id="5" name="TekstSylinder 4"/>
          <p:cNvSpPr txBox="1"/>
          <p:nvPr/>
        </p:nvSpPr>
        <p:spPr>
          <a:xfrm>
            <a:off x="10669324" y="3596159"/>
            <a:ext cx="1220527" cy="1338828"/>
          </a:xfrm>
          <a:prstGeom prst="rect">
            <a:avLst/>
          </a:prstGeom>
          <a:noFill/>
        </p:spPr>
        <p:txBody>
          <a:bodyPr wrap="none" rtlCol="0">
            <a:spAutoFit/>
          </a:bodyPr>
          <a:lstStyle/>
          <a:p>
            <a:pPr defTabSz="228646"/>
            <a:r>
              <a:rPr lang="nb-NO" sz="1800" dirty="0">
                <a:solidFill>
                  <a:srgbClr val="00FF00"/>
                </a:solidFill>
                <a:latin typeface="Calibri" panose="020F0502020204030204"/>
              </a:rPr>
              <a:t>Skal være </a:t>
            </a:r>
          </a:p>
          <a:p>
            <a:pPr defTabSz="228646"/>
            <a:r>
              <a:rPr lang="nb-NO" sz="1800" dirty="0">
                <a:solidFill>
                  <a:srgbClr val="00FF00"/>
                </a:solidFill>
                <a:latin typeface="Calibri" panose="020F0502020204030204"/>
              </a:rPr>
              <a:t>helt gratis </a:t>
            </a:r>
          </a:p>
          <a:p>
            <a:pPr defTabSz="228646"/>
            <a:r>
              <a:rPr lang="nb-NO" sz="1800" dirty="0">
                <a:solidFill>
                  <a:srgbClr val="00FF00"/>
                </a:solidFill>
                <a:latin typeface="Calibri" panose="020F0502020204030204"/>
              </a:rPr>
              <a:t>for barnet/</a:t>
            </a:r>
          </a:p>
          <a:p>
            <a:pPr defTabSz="228646"/>
            <a:r>
              <a:rPr lang="nb-NO" sz="1800" dirty="0">
                <a:solidFill>
                  <a:srgbClr val="00FF00"/>
                </a:solidFill>
                <a:latin typeface="Calibri" panose="020F0502020204030204"/>
              </a:rPr>
              <a:t>familien </a:t>
            </a:r>
          </a:p>
          <a:p>
            <a:pPr defTabSz="228646"/>
            <a:endParaRPr lang="nb-NO" dirty="0">
              <a:solidFill>
                <a:srgbClr val="00FF00"/>
              </a:solidFill>
              <a:latin typeface="Calibri" panose="020F0502020204030204"/>
            </a:endParaRPr>
          </a:p>
        </p:txBody>
      </p:sp>
      <p:sp>
        <p:nvSpPr>
          <p:cNvPr id="6" name="Høyre klammeparentes 5"/>
          <p:cNvSpPr/>
          <p:nvPr/>
        </p:nvSpPr>
        <p:spPr>
          <a:xfrm>
            <a:off x="9836107" y="2723996"/>
            <a:ext cx="655396" cy="2834168"/>
          </a:xfrm>
          <a:prstGeom prst="rightBrace">
            <a:avLst/>
          </a:prstGeom>
          <a:ln w="5715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28646"/>
            <a:endParaRPr lang="nb-NO">
              <a:solidFill>
                <a:prstClr val="black"/>
              </a:solidFill>
              <a:latin typeface="Calibri" panose="020F0502020204030204"/>
            </a:endParaRPr>
          </a:p>
        </p:txBody>
      </p:sp>
    </p:spTree>
    <p:extLst>
      <p:ext uri="{BB962C8B-B14F-4D97-AF65-F5344CB8AC3E}">
        <p14:creationId xmlns:p14="http://schemas.microsoft.com/office/powerpoint/2010/main" val="1131813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4"/>
          </p:nvPr>
        </p:nvSpPr>
        <p:spPr>
          <a:xfrm>
            <a:off x="814567" y="2226098"/>
            <a:ext cx="8564287" cy="3663695"/>
          </a:xfrm>
        </p:spPr>
        <p:txBody>
          <a:bodyPr/>
          <a:lstStyle/>
          <a:p>
            <a:r>
              <a:rPr lang="nb-NO" dirty="0"/>
              <a:t>Voksne</a:t>
            </a:r>
          </a:p>
          <a:p>
            <a:pPr lvl="1"/>
            <a:r>
              <a:rPr lang="nb-NO" sz="2400" dirty="0">
                <a:solidFill>
                  <a:schemeClr val="bg1"/>
                </a:solidFill>
              </a:rPr>
              <a:t>Voksne (&lt; 40 år) som ikke har hatt meslinger og rubella eller er vaksinert mot sykdommene: tilby en dose MMR - vaksine (helst innen 3 md) </a:t>
            </a:r>
          </a:p>
          <a:p>
            <a:pPr lvl="1"/>
            <a:r>
              <a:rPr lang="nb-NO" sz="2400" dirty="0">
                <a:solidFill>
                  <a:schemeClr val="bg1"/>
                </a:solidFill>
              </a:rPr>
              <a:t>Voksne som ikke er vaksinert med inaktivert poliovaksine: tilby vaksine (helst innen 3 md) </a:t>
            </a:r>
          </a:p>
          <a:p>
            <a:pPr lvl="1"/>
            <a:r>
              <a:rPr lang="nb-NO" sz="2400" dirty="0">
                <a:solidFill>
                  <a:schemeClr val="bg1"/>
                </a:solidFill>
              </a:rPr>
              <a:t>Hepatitt B-vaksine til personer under 25 år med foreldre fra land utenfor lavendemisk område</a:t>
            </a:r>
          </a:p>
          <a:p>
            <a:pPr lvl="1"/>
            <a:r>
              <a:rPr lang="nb-NO" sz="2400" dirty="0">
                <a:solidFill>
                  <a:schemeClr val="bg1"/>
                </a:solidFill>
              </a:rPr>
              <a:t>Bra å tilby de øvrige vaksinene som er i barnevaksinasjonsprogrammet til uvaksinerte voksne</a:t>
            </a:r>
          </a:p>
        </p:txBody>
      </p:sp>
      <p:sp>
        <p:nvSpPr>
          <p:cNvPr id="4" name="Plassholder for tekst 1"/>
          <p:cNvSpPr>
            <a:spLocks noGrp="1"/>
          </p:cNvSpPr>
          <p:nvPr>
            <p:ph type="body" sz="quarter" idx="13"/>
          </p:nvPr>
        </p:nvSpPr>
        <p:spPr>
          <a:xfrm>
            <a:off x="639481" y="810069"/>
            <a:ext cx="9105175" cy="1416029"/>
          </a:xfrm>
        </p:spPr>
        <p:txBody>
          <a:bodyPr/>
          <a:lstStyle/>
          <a:p>
            <a:r>
              <a:rPr lang="nb-NO" sz="4001" dirty="0">
                <a:solidFill>
                  <a:schemeClr val="tx1">
                    <a:lumMod val="75000"/>
                    <a:lumOff val="25000"/>
                  </a:schemeClr>
                </a:solidFill>
              </a:rPr>
              <a:t>Vaksinasjon av asylsøkere og flyktninger</a:t>
            </a:r>
          </a:p>
          <a:p>
            <a:endParaRPr lang="nb-NO" dirty="0"/>
          </a:p>
        </p:txBody>
      </p:sp>
      <p:sp>
        <p:nvSpPr>
          <p:cNvPr id="2" name="TekstSylinder 1"/>
          <p:cNvSpPr txBox="1"/>
          <p:nvPr/>
        </p:nvSpPr>
        <p:spPr>
          <a:xfrm>
            <a:off x="10321814" y="3249816"/>
            <a:ext cx="1480342" cy="646331"/>
          </a:xfrm>
          <a:prstGeom prst="rect">
            <a:avLst/>
          </a:prstGeom>
          <a:noFill/>
        </p:spPr>
        <p:txBody>
          <a:bodyPr wrap="none" rtlCol="0">
            <a:spAutoFit/>
          </a:bodyPr>
          <a:lstStyle/>
          <a:p>
            <a:pPr defTabSz="228646"/>
            <a:r>
              <a:rPr lang="nb-NO" sz="1800" dirty="0">
                <a:solidFill>
                  <a:srgbClr val="00FF00"/>
                </a:solidFill>
                <a:latin typeface="Calibri" panose="020F0502020204030204"/>
              </a:rPr>
              <a:t>Gratis vaksine</a:t>
            </a:r>
          </a:p>
          <a:p>
            <a:pPr defTabSz="228646"/>
            <a:r>
              <a:rPr lang="nb-NO" sz="1800" dirty="0">
                <a:solidFill>
                  <a:srgbClr val="00FF00"/>
                </a:solidFill>
                <a:latin typeface="Calibri" panose="020F0502020204030204"/>
              </a:rPr>
              <a:t>fra FHI. </a:t>
            </a:r>
          </a:p>
        </p:txBody>
      </p:sp>
      <p:sp>
        <p:nvSpPr>
          <p:cNvPr id="5" name="Høyre klammeparentes 4"/>
          <p:cNvSpPr/>
          <p:nvPr/>
        </p:nvSpPr>
        <p:spPr>
          <a:xfrm>
            <a:off x="9487892" y="2598524"/>
            <a:ext cx="513528" cy="1625788"/>
          </a:xfrm>
          <a:prstGeom prst="rightBrace">
            <a:avLst/>
          </a:prstGeom>
          <a:ln w="5715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28646"/>
            <a:endParaRPr lang="nb-NO">
              <a:solidFill>
                <a:prstClr val="black"/>
              </a:solidFill>
              <a:latin typeface="Calibri" panose="020F0502020204030204"/>
            </a:endParaRPr>
          </a:p>
        </p:txBody>
      </p:sp>
      <p:sp>
        <p:nvSpPr>
          <p:cNvPr id="6" name="TekstSylinder 5"/>
          <p:cNvSpPr txBox="1"/>
          <p:nvPr/>
        </p:nvSpPr>
        <p:spPr>
          <a:xfrm>
            <a:off x="10354327" y="4382982"/>
            <a:ext cx="1512722" cy="923330"/>
          </a:xfrm>
          <a:prstGeom prst="rect">
            <a:avLst/>
          </a:prstGeom>
          <a:noFill/>
        </p:spPr>
        <p:txBody>
          <a:bodyPr wrap="none" rtlCol="0">
            <a:spAutoFit/>
          </a:bodyPr>
          <a:lstStyle/>
          <a:p>
            <a:pPr defTabSz="228646"/>
            <a:r>
              <a:rPr lang="nb-NO" sz="1800" dirty="0">
                <a:solidFill>
                  <a:srgbClr val="00FF00"/>
                </a:solidFill>
                <a:latin typeface="Calibri" panose="020F0502020204030204"/>
              </a:rPr>
              <a:t>Blå resept § 4 </a:t>
            </a:r>
          </a:p>
          <a:p>
            <a:pPr defTabSz="228646"/>
            <a:r>
              <a:rPr lang="nb-NO" sz="1800" dirty="0">
                <a:solidFill>
                  <a:srgbClr val="00FF00"/>
                </a:solidFill>
                <a:latin typeface="Calibri" panose="020F0502020204030204"/>
              </a:rPr>
              <a:t>(indikasjons- </a:t>
            </a:r>
          </a:p>
          <a:p>
            <a:pPr defTabSz="228646"/>
            <a:r>
              <a:rPr lang="nb-NO" sz="1800" dirty="0">
                <a:solidFill>
                  <a:srgbClr val="00FF00"/>
                </a:solidFill>
                <a:latin typeface="Calibri" panose="020F0502020204030204"/>
              </a:rPr>
              <a:t>gruppe C)</a:t>
            </a:r>
          </a:p>
        </p:txBody>
      </p:sp>
      <p:sp>
        <p:nvSpPr>
          <p:cNvPr id="7" name="Høyre klammeparentes 6"/>
          <p:cNvSpPr/>
          <p:nvPr/>
        </p:nvSpPr>
        <p:spPr>
          <a:xfrm>
            <a:off x="9487892" y="4416789"/>
            <a:ext cx="513528" cy="754664"/>
          </a:xfrm>
          <a:prstGeom prst="rightBrace">
            <a:avLst>
              <a:gd name="adj1" fmla="val 8333"/>
              <a:gd name="adj2" fmla="val 48654"/>
            </a:avLst>
          </a:prstGeom>
          <a:ln w="5715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28646"/>
            <a:endParaRPr lang="nb-NO">
              <a:solidFill>
                <a:prstClr val="black"/>
              </a:solidFill>
              <a:latin typeface="Calibri" panose="020F0502020204030204"/>
            </a:endParaRPr>
          </a:p>
        </p:txBody>
      </p:sp>
      <p:sp>
        <p:nvSpPr>
          <p:cNvPr id="8" name="TekstSylinder 7"/>
          <p:cNvSpPr txBox="1"/>
          <p:nvPr/>
        </p:nvSpPr>
        <p:spPr>
          <a:xfrm>
            <a:off x="10349677" y="5354545"/>
            <a:ext cx="1455078" cy="923330"/>
          </a:xfrm>
          <a:prstGeom prst="rect">
            <a:avLst/>
          </a:prstGeom>
          <a:noFill/>
        </p:spPr>
        <p:txBody>
          <a:bodyPr wrap="none" rtlCol="0">
            <a:spAutoFit/>
          </a:bodyPr>
          <a:lstStyle/>
          <a:p>
            <a:pPr defTabSz="228646"/>
            <a:r>
              <a:rPr lang="nb-NO" sz="1800" dirty="0">
                <a:solidFill>
                  <a:srgbClr val="00FF00"/>
                </a:solidFill>
                <a:latin typeface="Calibri" panose="020F0502020204030204"/>
              </a:rPr>
              <a:t>Ingen sentral </a:t>
            </a:r>
          </a:p>
          <a:p>
            <a:pPr defTabSz="228646"/>
            <a:r>
              <a:rPr lang="nb-NO" sz="1800" dirty="0">
                <a:solidFill>
                  <a:srgbClr val="00FF00"/>
                </a:solidFill>
                <a:latin typeface="Calibri" panose="020F0502020204030204"/>
              </a:rPr>
              <a:t>offentlig </a:t>
            </a:r>
          </a:p>
          <a:p>
            <a:pPr defTabSz="228646"/>
            <a:r>
              <a:rPr lang="nb-NO" sz="1800" dirty="0">
                <a:solidFill>
                  <a:srgbClr val="00FF00"/>
                </a:solidFill>
                <a:latin typeface="Calibri" panose="020F0502020204030204"/>
              </a:rPr>
              <a:t>finansiering</a:t>
            </a:r>
          </a:p>
        </p:txBody>
      </p:sp>
      <p:sp>
        <p:nvSpPr>
          <p:cNvPr id="9" name="Høyre klammeparentes 8"/>
          <p:cNvSpPr/>
          <p:nvPr/>
        </p:nvSpPr>
        <p:spPr>
          <a:xfrm>
            <a:off x="9521111" y="5246842"/>
            <a:ext cx="513528" cy="754664"/>
          </a:xfrm>
          <a:prstGeom prst="rightBrace">
            <a:avLst>
              <a:gd name="adj1" fmla="val 8333"/>
              <a:gd name="adj2" fmla="val 48654"/>
            </a:avLst>
          </a:prstGeom>
          <a:ln w="5715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28646"/>
            <a:endParaRPr lang="nb-NO">
              <a:solidFill>
                <a:prstClr val="black"/>
              </a:solidFill>
              <a:latin typeface="Calibri" panose="020F0502020204030204"/>
            </a:endParaRPr>
          </a:p>
        </p:txBody>
      </p:sp>
    </p:spTree>
    <p:extLst>
      <p:ext uri="{BB962C8B-B14F-4D97-AF65-F5344CB8AC3E}">
        <p14:creationId xmlns:p14="http://schemas.microsoft.com/office/powerpoint/2010/main" val="156057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p:cNvSpPr>
            <a:spLocks noGrp="1"/>
          </p:cNvSpPr>
          <p:nvPr>
            <p:ph type="body" sz="quarter" idx="13"/>
          </p:nvPr>
        </p:nvSpPr>
        <p:spPr/>
        <p:txBody>
          <a:bodyPr/>
          <a:lstStyle/>
          <a:p>
            <a:r>
              <a:rPr lang="nb-NO" dirty="0" smtClean="0"/>
              <a:t>Oppsummert</a:t>
            </a:r>
            <a:endParaRPr lang="nb-NO" dirty="0"/>
          </a:p>
        </p:txBody>
      </p:sp>
      <p:sp>
        <p:nvSpPr>
          <p:cNvPr id="6" name="Plassholder for tekst 5"/>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29894775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tekst 2"/>
          <p:cNvSpPr>
            <a:spLocks noGrp="1"/>
          </p:cNvSpPr>
          <p:nvPr>
            <p:ph type="body" sz="quarter" idx="11"/>
          </p:nvPr>
        </p:nvSpPr>
        <p:spPr/>
        <p:txBody>
          <a:bodyPr/>
          <a:lstStyle/>
          <a:p>
            <a:endParaRPr lang="nb-NO"/>
          </a:p>
        </p:txBody>
      </p:sp>
      <p:pic>
        <p:nvPicPr>
          <p:cNvPr id="5" name="Bilde 4"/>
          <p:cNvPicPr>
            <a:picLocks noChangeAspect="1"/>
          </p:cNvPicPr>
          <p:nvPr/>
        </p:nvPicPr>
        <p:blipFill>
          <a:blip r:embed="rId2"/>
          <a:stretch>
            <a:fillRect/>
          </a:stretch>
        </p:blipFill>
        <p:spPr>
          <a:xfrm>
            <a:off x="0" y="0"/>
            <a:ext cx="11430000" cy="7620000"/>
          </a:xfrm>
          <a:prstGeom prst="rect">
            <a:avLst/>
          </a:prstGeom>
        </p:spPr>
      </p:pic>
    </p:spTree>
    <p:extLst>
      <p:ext uri="{BB962C8B-B14F-4D97-AF65-F5344CB8AC3E}">
        <p14:creationId xmlns:p14="http://schemas.microsoft.com/office/powerpoint/2010/main" val="12358944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Oppsummert;</a:t>
            </a:r>
            <a:endParaRPr lang="nb-NO" dirty="0"/>
          </a:p>
        </p:txBody>
      </p:sp>
      <p:sp>
        <p:nvSpPr>
          <p:cNvPr id="3" name="Plassholder for innhold 2"/>
          <p:cNvSpPr>
            <a:spLocks noGrp="1"/>
          </p:cNvSpPr>
          <p:nvPr>
            <p:ph idx="1"/>
          </p:nvPr>
        </p:nvSpPr>
        <p:spPr>
          <a:xfrm>
            <a:off x="1015459" y="1552574"/>
            <a:ext cx="10515600" cy="4743451"/>
          </a:xfrm>
        </p:spPr>
        <p:txBody>
          <a:bodyPr>
            <a:normAutofit fontScale="92500" lnSpcReduction="10000"/>
          </a:bodyPr>
          <a:lstStyle/>
          <a:p>
            <a:r>
              <a:rPr lang="nb-NO" dirty="0" smtClean="0"/>
              <a:t>Smittsomme </a:t>
            </a:r>
            <a:r>
              <a:rPr lang="nb-NO" dirty="0"/>
              <a:t>sykdommer </a:t>
            </a:r>
            <a:r>
              <a:rPr lang="nb-NO" dirty="0" smtClean="0"/>
              <a:t>er svært skjevt fordelt </a:t>
            </a:r>
            <a:r>
              <a:rPr lang="nb-NO" dirty="0"/>
              <a:t>i verden. </a:t>
            </a:r>
            <a:endParaRPr lang="nb-NO" dirty="0" smtClean="0"/>
          </a:p>
          <a:p>
            <a:r>
              <a:rPr lang="nb-NO" dirty="0" smtClean="0"/>
              <a:t>Forekomst i hjemland avspeiles hos nyankomne</a:t>
            </a:r>
            <a:endParaRPr lang="nb-NO" dirty="0"/>
          </a:p>
          <a:p>
            <a:r>
              <a:rPr lang="nb-NO" dirty="0" smtClean="0"/>
              <a:t>Lite smitte til vertsbefolkning  </a:t>
            </a:r>
          </a:p>
          <a:p>
            <a:pPr lvl="1"/>
            <a:r>
              <a:rPr lang="nb-NO" dirty="0" smtClean="0"/>
              <a:t>Blant annet </a:t>
            </a:r>
            <a:r>
              <a:rPr lang="nb-NO" dirty="0" err="1" smtClean="0"/>
              <a:t>pga</a:t>
            </a:r>
            <a:r>
              <a:rPr lang="nb-NO" dirty="0" smtClean="0"/>
              <a:t> rutinemessig </a:t>
            </a:r>
            <a:r>
              <a:rPr lang="nb-NO" dirty="0"/>
              <a:t>undersøkelse av nyankomne  </a:t>
            </a:r>
            <a:r>
              <a:rPr lang="nb-NO" dirty="0" smtClean="0"/>
              <a:t>og god tilgang til helsetjenester</a:t>
            </a:r>
            <a:endParaRPr lang="nb-NO" dirty="0"/>
          </a:p>
          <a:p>
            <a:r>
              <a:rPr lang="nb-NO" dirty="0" smtClean="0"/>
              <a:t>Obligatorisk screening for tuberkulose, frivillig screening for andre smittsomme sykdommer. </a:t>
            </a:r>
          </a:p>
          <a:p>
            <a:r>
              <a:rPr lang="nb-NO" dirty="0" smtClean="0"/>
              <a:t>Tilbud om vaksine. </a:t>
            </a:r>
          </a:p>
          <a:p>
            <a:endParaRPr lang="nb-NO" dirty="0" smtClean="0"/>
          </a:p>
          <a:p>
            <a:r>
              <a:rPr lang="nb-NO" dirty="0" smtClean="0"/>
              <a:t>Flyktninger </a:t>
            </a:r>
            <a:r>
              <a:rPr lang="nb-NO" dirty="0"/>
              <a:t>er vanlige folk i uvanlige </a:t>
            </a:r>
            <a:r>
              <a:rPr lang="nb-NO" dirty="0" smtClean="0"/>
              <a:t>livssituasjoner. De kan </a:t>
            </a:r>
            <a:r>
              <a:rPr lang="nb-NO" dirty="0"/>
              <a:t>leve som vanlig mens man venter på screeningsvar.</a:t>
            </a:r>
            <a:endParaRPr lang="nb-NO" dirty="0" smtClean="0"/>
          </a:p>
        </p:txBody>
      </p:sp>
    </p:spTree>
    <p:extLst>
      <p:ext uri="{BB962C8B-B14F-4D97-AF65-F5344CB8AC3E}">
        <p14:creationId xmlns:p14="http://schemas.microsoft.com/office/powerpoint/2010/main" val="35536270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0945" y="662815"/>
            <a:ext cx="11240114" cy="644097"/>
          </a:xfrm>
        </p:spPr>
        <p:txBody>
          <a:bodyPr>
            <a:normAutofit fontScale="90000"/>
          </a:bodyPr>
          <a:lstStyle/>
          <a:p>
            <a:r>
              <a:rPr lang="nb-NO" dirty="0" smtClean="0"/>
              <a:t>Obs! </a:t>
            </a:r>
            <a:r>
              <a:rPr lang="nb-NO" dirty="0"/>
              <a:t>F</a:t>
            </a:r>
            <a:r>
              <a:rPr lang="nb-NO" dirty="0" smtClean="0"/>
              <a:t>remmedfrykt kan gi ubegrunnet smittefrykt!</a:t>
            </a:r>
            <a:endParaRPr lang="nb-NO" dirty="0"/>
          </a:p>
        </p:txBody>
      </p:sp>
      <p:sp>
        <p:nvSpPr>
          <p:cNvPr id="6" name="TekstSylinder 5"/>
          <p:cNvSpPr txBox="1"/>
          <p:nvPr/>
        </p:nvSpPr>
        <p:spPr>
          <a:xfrm>
            <a:off x="2711624" y="5805264"/>
            <a:ext cx="6840760" cy="523220"/>
          </a:xfrm>
          <a:prstGeom prst="rect">
            <a:avLst/>
          </a:prstGeom>
          <a:noFill/>
        </p:spPr>
        <p:txBody>
          <a:bodyPr wrap="square" rtlCol="0">
            <a:spAutoFit/>
          </a:bodyPr>
          <a:lstStyle/>
          <a:p>
            <a:r>
              <a:rPr lang="nb-NO" dirty="0">
                <a:solidFill>
                  <a:prstClr val="black"/>
                </a:solidFill>
              </a:rPr>
              <a:t>-</a:t>
            </a:r>
            <a:r>
              <a:rPr lang="nb-NO" sz="2800" dirty="0">
                <a:solidFill>
                  <a:prstClr val="black"/>
                </a:solidFill>
              </a:rPr>
              <a:t>beroliges de av et godt screeningprogram?</a:t>
            </a:r>
          </a:p>
        </p:txBody>
      </p:sp>
      <p:sp>
        <p:nvSpPr>
          <p:cNvPr id="3" name="Plassholder for innhold 2"/>
          <p:cNvSpPr>
            <a:spLocks noGrp="1"/>
          </p:cNvSpPr>
          <p:nvPr>
            <p:ph sz="half" idx="1"/>
          </p:nvPr>
        </p:nvSpPr>
        <p:spPr>
          <a:xfrm>
            <a:off x="1462214" y="1600201"/>
            <a:ext cx="9386314" cy="4525963"/>
          </a:xfrm>
        </p:spPr>
        <p:txBody>
          <a:bodyPr/>
          <a:lstStyle/>
          <a:p>
            <a:pPr marL="0" indent="0">
              <a:buNone/>
            </a:pPr>
            <a:r>
              <a:rPr lang="nb-NO" dirty="0" smtClean="0"/>
              <a:t>			 Smitteverntiltak skal være velbegrunnet</a:t>
            </a:r>
            <a:endParaRPr lang="nb-NO" dirty="0"/>
          </a:p>
        </p:txBody>
      </p:sp>
      <p:pic>
        <p:nvPicPr>
          <p:cNvPr id="1026" name="Picture 2" descr="boa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111" y="2329138"/>
            <a:ext cx="9205786" cy="5676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8587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Mer info:</a:t>
            </a:r>
            <a:endParaRPr lang="nb-NO" dirty="0"/>
          </a:p>
        </p:txBody>
      </p:sp>
      <p:sp>
        <p:nvSpPr>
          <p:cNvPr id="5" name="Rektangel 4"/>
          <p:cNvSpPr/>
          <p:nvPr/>
        </p:nvSpPr>
        <p:spPr>
          <a:xfrm>
            <a:off x="1219200" y="2348881"/>
            <a:ext cx="9448800" cy="3539430"/>
          </a:xfrm>
          <a:prstGeom prst="rect">
            <a:avLst/>
          </a:prstGeom>
        </p:spPr>
        <p:txBody>
          <a:bodyPr wrap="square">
            <a:spAutoFit/>
          </a:bodyPr>
          <a:lstStyle/>
          <a:p>
            <a:pPr defTabSz="914400"/>
            <a:r>
              <a:rPr lang="nb-NO" sz="3200" dirty="0">
                <a:solidFill>
                  <a:prstClr val="black"/>
                </a:solidFill>
                <a:latin typeface="Calibri"/>
                <a:hlinkClick r:id="rId2"/>
              </a:rPr>
              <a:t>www.fhi.no</a:t>
            </a:r>
            <a:endParaRPr lang="nb-NO" sz="3200" dirty="0">
              <a:solidFill>
                <a:prstClr val="black"/>
              </a:solidFill>
              <a:latin typeface="Calibri"/>
            </a:endParaRPr>
          </a:p>
          <a:p>
            <a:pPr defTabSz="914400"/>
            <a:r>
              <a:rPr lang="nb-NO" sz="3200" dirty="0">
                <a:solidFill>
                  <a:prstClr val="black"/>
                </a:solidFill>
                <a:latin typeface="Calibri"/>
              </a:rPr>
              <a:t>	Tema </a:t>
            </a:r>
            <a:r>
              <a:rPr lang="nb-NO" sz="3200" b="1" dirty="0">
                <a:solidFill>
                  <a:prstClr val="black"/>
                </a:solidFill>
                <a:latin typeface="Calibri"/>
              </a:rPr>
              <a:t>asylsøkeres helse </a:t>
            </a:r>
            <a:r>
              <a:rPr lang="nb-NO" sz="3200" dirty="0">
                <a:solidFill>
                  <a:prstClr val="black"/>
                </a:solidFill>
                <a:latin typeface="Calibri"/>
              </a:rPr>
              <a:t>og </a:t>
            </a:r>
          </a:p>
          <a:p>
            <a:pPr defTabSz="914400"/>
            <a:r>
              <a:rPr lang="nb-NO" sz="3200" dirty="0">
                <a:solidFill>
                  <a:prstClr val="black"/>
                </a:solidFill>
                <a:latin typeface="Calibri"/>
              </a:rPr>
              <a:t>	Tema </a:t>
            </a:r>
            <a:r>
              <a:rPr lang="nb-NO" sz="3200" b="1" dirty="0" smtClean="0">
                <a:solidFill>
                  <a:prstClr val="black"/>
                </a:solidFill>
                <a:latin typeface="Calibri"/>
              </a:rPr>
              <a:t>tuberkulose</a:t>
            </a:r>
          </a:p>
          <a:p>
            <a:pPr defTabSz="914400"/>
            <a:endParaRPr lang="nb-NO" sz="3200" u="sng" dirty="0">
              <a:solidFill>
                <a:prstClr val="black"/>
              </a:solidFill>
              <a:latin typeface="Calibri"/>
            </a:endParaRPr>
          </a:p>
          <a:p>
            <a:pPr defTabSz="914400"/>
            <a:r>
              <a:rPr lang="nb-NO" sz="3200" u="sng" dirty="0" smtClean="0">
                <a:solidFill>
                  <a:srgbClr val="0A0EB6"/>
                </a:solidFill>
                <a:latin typeface="Calibri"/>
                <a:hlinkClick r:id="rId3"/>
              </a:rPr>
              <a:t>www.helsedirektoratet.no/veiledere/helsetjenester-til-asylsokere-flyktninger-og-familiegjenforente</a:t>
            </a:r>
            <a:endParaRPr lang="nb-NO" sz="3200" u="sng" dirty="0" smtClean="0">
              <a:solidFill>
                <a:srgbClr val="0A0EB6"/>
              </a:solidFill>
              <a:latin typeface="Calibri"/>
            </a:endParaRPr>
          </a:p>
          <a:p>
            <a:pPr defTabSz="914400"/>
            <a:endParaRPr lang="nb-NO" sz="3200" u="sng" dirty="0">
              <a:solidFill>
                <a:srgbClr val="0A0EB6"/>
              </a:solidFill>
              <a:latin typeface="Calibri"/>
            </a:endParaRPr>
          </a:p>
        </p:txBody>
      </p:sp>
    </p:spTree>
    <p:extLst>
      <p:ext uri="{BB962C8B-B14F-4D97-AF65-F5344CB8AC3E}">
        <p14:creationId xmlns:p14="http://schemas.microsoft.com/office/powerpoint/2010/main" val="9696646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3"/>
          </p:nvPr>
        </p:nvSpPr>
        <p:spPr>
          <a:xfrm>
            <a:off x="1787632" y="2909283"/>
            <a:ext cx="7807127" cy="800347"/>
          </a:xfrm>
        </p:spPr>
        <p:txBody>
          <a:bodyPr/>
          <a:lstStyle/>
          <a:p>
            <a:r>
              <a:rPr lang="nb-NO" dirty="0" smtClean="0"/>
              <a:t>Takk for oppmerksomheten!</a:t>
            </a:r>
            <a:endParaRPr lang="nb-NO" dirty="0"/>
          </a:p>
        </p:txBody>
      </p:sp>
      <p:sp>
        <p:nvSpPr>
          <p:cNvPr id="3" name="Plassholder for tekst 2"/>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41316127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F23BA6-D804-4DFD-B9A6-5373DB39E5FF}"/>
              </a:ext>
            </a:extLst>
          </p:cNvPr>
          <p:cNvSpPr>
            <a:spLocks noGrp="1"/>
          </p:cNvSpPr>
          <p:nvPr>
            <p:ph type="title"/>
          </p:nvPr>
        </p:nvSpPr>
        <p:spPr/>
        <p:txBody>
          <a:bodyPr/>
          <a:lstStyle/>
          <a:p>
            <a:r>
              <a:rPr lang="nb-NO" dirty="0"/>
              <a:t>Innvandrere og norskfødte barn av innvandrere i Norge i 2018</a:t>
            </a:r>
          </a:p>
        </p:txBody>
      </p:sp>
      <p:sp>
        <p:nvSpPr>
          <p:cNvPr id="5" name="Plassholder for innhold 4">
            <a:extLst>
              <a:ext uri="{FF2B5EF4-FFF2-40B4-BE49-F238E27FC236}">
                <a16:creationId xmlns:a16="http://schemas.microsoft.com/office/drawing/2014/main" id="{8F0571C7-5EBE-4333-AC01-0329C418A0FC}"/>
              </a:ext>
            </a:extLst>
          </p:cNvPr>
          <p:cNvSpPr txBox="1">
            <a:spLocks/>
          </p:cNvSpPr>
          <p:nvPr/>
        </p:nvSpPr>
        <p:spPr>
          <a:xfrm>
            <a:off x="7703127" y="2463082"/>
            <a:ext cx="2492672" cy="2984147"/>
          </a:xfrm>
          <a:prstGeom prst="rect">
            <a:avLst/>
          </a:prstGeom>
        </p:spPr>
        <p:txBody>
          <a:bodyPr vert="horz" lIns="68580" tIns="34290" rIns="68580" bIns="34290" rtlCol="0">
            <a:noAutofit/>
          </a:bodyPr>
          <a:lstStyle>
            <a:lvl1pPr marL="228611" indent="-228611" algn="l" defTabSz="914446" rtl="0" eaLnBrk="1" latinLnBrk="0" hangingPunct="1">
              <a:lnSpc>
                <a:spcPct val="150000"/>
              </a:lnSpc>
              <a:spcBef>
                <a:spcPts val="0"/>
              </a:spcBef>
              <a:spcAft>
                <a:spcPts val="900"/>
              </a:spcAft>
              <a:buFont typeface="Arial" panose="020B0604020202020204" pitchFamily="34" charset="0"/>
              <a:buChar char="•"/>
              <a:defRPr sz="2400" kern="1200">
                <a:solidFill>
                  <a:srgbClr val="274247"/>
                </a:solidFill>
                <a:latin typeface="+mn-lt"/>
                <a:ea typeface="+mn-ea"/>
                <a:cs typeface="+mn-cs"/>
              </a:defRPr>
            </a:lvl1pPr>
            <a:lvl2pPr marL="396079" indent="-144029" algn="l" defTabSz="914446" rtl="0" eaLnBrk="1" latinLnBrk="0" hangingPunct="1">
              <a:lnSpc>
                <a:spcPct val="150000"/>
              </a:lnSpc>
              <a:spcBef>
                <a:spcPts val="0"/>
              </a:spcBef>
              <a:spcAft>
                <a:spcPts val="600"/>
              </a:spcAft>
              <a:buSzPct val="100000"/>
              <a:buFont typeface="Arial" panose="020B0604020202020204" pitchFamily="34" charset="0"/>
              <a:buChar char="◦"/>
              <a:defRPr sz="1800" kern="1200">
                <a:solidFill>
                  <a:srgbClr val="274247"/>
                </a:solidFill>
                <a:latin typeface="+mn-lt"/>
                <a:ea typeface="+mn-ea"/>
                <a:cs typeface="+mn-cs"/>
              </a:defRPr>
            </a:lvl2pPr>
            <a:lvl3pPr marL="522104" indent="-108022" algn="l" defTabSz="914446" rtl="0" eaLnBrk="1" latinLnBrk="0" hangingPunct="1">
              <a:lnSpc>
                <a:spcPct val="150000"/>
              </a:lnSpc>
              <a:spcBef>
                <a:spcPts val="300"/>
              </a:spcBef>
              <a:spcAft>
                <a:spcPts val="400"/>
              </a:spcAft>
              <a:buFont typeface="Open Sans" panose="020B0606030504020204" pitchFamily="34" charset="0"/>
              <a:buChar char="­"/>
              <a:defRPr sz="1400" kern="1200">
                <a:solidFill>
                  <a:srgbClr val="274247"/>
                </a:solidFill>
                <a:latin typeface="+mn-lt"/>
                <a:ea typeface="+mn-ea"/>
                <a:cs typeface="+mn-cs"/>
              </a:defRPr>
            </a:lvl3pPr>
            <a:lvl4pPr marL="666133" indent="-99020" algn="l" defTabSz="914446" rtl="0" eaLnBrk="1" latinLnBrk="0" hangingPunct="1">
              <a:lnSpc>
                <a:spcPct val="150000"/>
              </a:lnSpc>
              <a:spcBef>
                <a:spcPts val="250"/>
              </a:spcBef>
              <a:buFont typeface="Open Sans" panose="020B0606030504020204" pitchFamily="34" charset="0"/>
              <a:buChar char="­"/>
              <a:defRPr sz="1050" kern="1200">
                <a:solidFill>
                  <a:srgbClr val="274247"/>
                </a:solidFill>
                <a:latin typeface="+mn-lt"/>
                <a:ea typeface="+mn-ea"/>
                <a:cs typeface="+mn-cs"/>
              </a:defRPr>
            </a:lvl4pPr>
            <a:lvl5pPr marL="774155" indent="-90018" algn="l" defTabSz="914446" rtl="0" eaLnBrk="1" latinLnBrk="0" hangingPunct="1">
              <a:lnSpc>
                <a:spcPct val="150000"/>
              </a:lnSpc>
              <a:spcBef>
                <a:spcPts val="250"/>
              </a:spcBef>
              <a:buFont typeface="Open Sans" panose="020B0606030504020204" pitchFamily="34" charset="0"/>
              <a:buChar char="­"/>
              <a:defRPr sz="1000" kern="1200">
                <a:solidFill>
                  <a:srgbClr val="274247"/>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500" dirty="0"/>
              <a:t>765 000 innvandrere i Norge</a:t>
            </a:r>
          </a:p>
          <a:p>
            <a:pPr lvl="1"/>
            <a:r>
              <a:rPr lang="nb-NO" sz="1050" dirty="0"/>
              <a:t>&gt;80% mer enn for 10 år siden</a:t>
            </a:r>
          </a:p>
          <a:p>
            <a:r>
              <a:rPr lang="nb-NO" sz="1500" dirty="0"/>
              <a:t>Polen største gruppe</a:t>
            </a:r>
          </a:p>
          <a:p>
            <a:r>
              <a:rPr lang="nb-NO" sz="1500" dirty="0"/>
              <a:t>Nytt i år, Syria er på 4. plass</a:t>
            </a:r>
            <a:endParaRPr lang="nb-NO" sz="1050" dirty="0"/>
          </a:p>
          <a:p>
            <a:r>
              <a:rPr lang="nb-NO" sz="1500" dirty="0"/>
              <a:t>Lav nettoinnvandring</a:t>
            </a:r>
          </a:p>
          <a:p>
            <a:pPr lvl="1"/>
            <a:r>
              <a:rPr lang="nb-NO" sz="1050" dirty="0"/>
              <a:t>18 100</a:t>
            </a:r>
          </a:p>
          <a:p>
            <a:pPr lvl="1"/>
            <a:r>
              <a:rPr lang="nb-NO" sz="1050" dirty="0"/>
              <a:t>56% av veksten</a:t>
            </a:r>
          </a:p>
        </p:txBody>
      </p:sp>
      <p:pic>
        <p:nvPicPr>
          <p:cNvPr id="9" name="Bilde 8">
            <a:extLst>
              <a:ext uri="{FF2B5EF4-FFF2-40B4-BE49-F238E27FC236}">
                <a16:creationId xmlns:a16="http://schemas.microsoft.com/office/drawing/2014/main" id="{B8630EF3-BFA1-470B-9035-2FD1735659C3}"/>
              </a:ext>
            </a:extLst>
          </p:cNvPr>
          <p:cNvPicPr>
            <a:picLocks noChangeAspect="1"/>
          </p:cNvPicPr>
          <p:nvPr/>
        </p:nvPicPr>
        <p:blipFill>
          <a:blip r:embed="rId2"/>
          <a:stretch>
            <a:fillRect/>
          </a:stretch>
        </p:blipFill>
        <p:spPr>
          <a:xfrm>
            <a:off x="1919894" y="1697419"/>
            <a:ext cx="5853564" cy="4869637"/>
          </a:xfrm>
          <a:prstGeom prst="rect">
            <a:avLst/>
          </a:prstGeom>
        </p:spPr>
      </p:pic>
    </p:spTree>
    <p:extLst>
      <p:ext uri="{BB962C8B-B14F-4D97-AF65-F5344CB8AC3E}">
        <p14:creationId xmlns:p14="http://schemas.microsoft.com/office/powerpoint/2010/main" val="30910692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47D09C98-E246-4060-965D-13834041ED02}"/>
              </a:ext>
            </a:extLst>
          </p:cNvPr>
          <p:cNvSpPr txBox="1">
            <a:spLocks/>
          </p:cNvSpPr>
          <p:nvPr/>
        </p:nvSpPr>
        <p:spPr>
          <a:xfrm>
            <a:off x="2438521" y="1241716"/>
            <a:ext cx="7238714" cy="758537"/>
          </a:xfrm>
          <a:prstGeom prst="rect">
            <a:avLst/>
          </a:prstGeom>
        </p:spPr>
        <p:txBody>
          <a:bodyPr/>
          <a:lstStyle>
            <a:lvl1pPr algn="l" defTabSz="914446" rtl="0" eaLnBrk="1" latinLnBrk="0" hangingPunct="1">
              <a:lnSpc>
                <a:spcPct val="90000"/>
              </a:lnSpc>
              <a:spcBef>
                <a:spcPct val="0"/>
              </a:spcBef>
              <a:buNone/>
              <a:defRPr sz="4400" b="1" kern="1200">
                <a:solidFill>
                  <a:srgbClr val="274247"/>
                </a:solidFill>
                <a:latin typeface="+mj-lt"/>
                <a:ea typeface="+mj-ea"/>
                <a:cs typeface="+mj-cs"/>
              </a:defRPr>
            </a:lvl1pPr>
          </a:lstStyle>
          <a:p>
            <a:pPr>
              <a:lnSpc>
                <a:spcPct val="100000"/>
              </a:lnSpc>
            </a:pPr>
            <a:r>
              <a:rPr lang="nb-NO" sz="3300"/>
              <a:t>Framtidig innvandring</a:t>
            </a:r>
          </a:p>
        </p:txBody>
      </p:sp>
      <p:pic>
        <p:nvPicPr>
          <p:cNvPr id="7" name="Bilde 6">
            <a:extLst>
              <a:ext uri="{FF2B5EF4-FFF2-40B4-BE49-F238E27FC236}">
                <a16:creationId xmlns:a16="http://schemas.microsoft.com/office/drawing/2014/main" id="{D1FAA587-CDEC-480C-9861-109AB6C3FABC}"/>
              </a:ext>
            </a:extLst>
          </p:cNvPr>
          <p:cNvPicPr>
            <a:picLocks noChangeAspect="1"/>
          </p:cNvPicPr>
          <p:nvPr/>
        </p:nvPicPr>
        <p:blipFill>
          <a:blip r:embed="rId2"/>
          <a:stretch>
            <a:fillRect/>
          </a:stretch>
        </p:blipFill>
        <p:spPr>
          <a:xfrm>
            <a:off x="6769570" y="1793069"/>
            <a:ext cx="3433870" cy="4000847"/>
          </a:xfrm>
          <a:prstGeom prst="rect">
            <a:avLst/>
          </a:prstGeom>
        </p:spPr>
      </p:pic>
      <p:pic>
        <p:nvPicPr>
          <p:cNvPr id="13" name="Bilde 12">
            <a:extLst>
              <a:ext uri="{FF2B5EF4-FFF2-40B4-BE49-F238E27FC236}">
                <a16:creationId xmlns:a16="http://schemas.microsoft.com/office/drawing/2014/main" id="{C9C5A86B-A85E-4F4E-B85F-100783EDD3CF}"/>
              </a:ext>
            </a:extLst>
          </p:cNvPr>
          <p:cNvPicPr>
            <a:picLocks noChangeAspect="1"/>
          </p:cNvPicPr>
          <p:nvPr/>
        </p:nvPicPr>
        <p:blipFill>
          <a:blip r:embed="rId3"/>
          <a:stretch>
            <a:fillRect/>
          </a:stretch>
        </p:blipFill>
        <p:spPr>
          <a:xfrm>
            <a:off x="2438520" y="3736336"/>
            <a:ext cx="3433870" cy="2057579"/>
          </a:xfrm>
          <a:prstGeom prst="rect">
            <a:avLst/>
          </a:prstGeom>
        </p:spPr>
      </p:pic>
      <p:pic>
        <p:nvPicPr>
          <p:cNvPr id="14" name="Bilde 13">
            <a:extLst>
              <a:ext uri="{FF2B5EF4-FFF2-40B4-BE49-F238E27FC236}">
                <a16:creationId xmlns:a16="http://schemas.microsoft.com/office/drawing/2014/main" id="{DE85BDB7-14D6-464F-83B2-44E48B41DDCF}"/>
              </a:ext>
            </a:extLst>
          </p:cNvPr>
          <p:cNvPicPr>
            <a:picLocks noChangeAspect="1"/>
          </p:cNvPicPr>
          <p:nvPr/>
        </p:nvPicPr>
        <p:blipFill>
          <a:blip r:embed="rId4"/>
          <a:stretch>
            <a:fillRect/>
          </a:stretch>
        </p:blipFill>
        <p:spPr>
          <a:xfrm>
            <a:off x="2438520" y="1846953"/>
            <a:ext cx="3429297" cy="1582049"/>
          </a:xfrm>
          <a:prstGeom prst="rect">
            <a:avLst/>
          </a:prstGeom>
        </p:spPr>
      </p:pic>
    </p:spTree>
    <p:extLst>
      <p:ext uri="{BB962C8B-B14F-4D97-AF65-F5344CB8AC3E}">
        <p14:creationId xmlns:p14="http://schemas.microsoft.com/office/powerpoint/2010/main" val="38116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p:cNvSpPr txBox="1"/>
          <p:nvPr/>
        </p:nvSpPr>
        <p:spPr>
          <a:xfrm>
            <a:off x="2438520" y="1985349"/>
            <a:ext cx="3117273" cy="369332"/>
          </a:xfrm>
          <a:prstGeom prst="rect">
            <a:avLst/>
          </a:prstGeom>
          <a:noFill/>
        </p:spPr>
        <p:txBody>
          <a:bodyPr wrap="square" rtlCol="0">
            <a:spAutoFit/>
          </a:bodyPr>
          <a:lstStyle/>
          <a:p>
            <a:r>
              <a:rPr lang="nb-NO" sz="1800">
                <a:solidFill>
                  <a:prstClr val="black"/>
                </a:solidFill>
              </a:rPr>
              <a:t>Landbakgrunn</a:t>
            </a:r>
          </a:p>
        </p:txBody>
      </p:sp>
      <p:sp>
        <p:nvSpPr>
          <p:cNvPr id="7" name="TekstSylinder 6"/>
          <p:cNvSpPr txBox="1"/>
          <p:nvPr/>
        </p:nvSpPr>
        <p:spPr>
          <a:xfrm>
            <a:off x="6420300" y="1985351"/>
            <a:ext cx="2919846" cy="369332"/>
          </a:xfrm>
          <a:prstGeom prst="rect">
            <a:avLst/>
          </a:prstGeom>
          <a:noFill/>
        </p:spPr>
        <p:txBody>
          <a:bodyPr wrap="square" rtlCol="0">
            <a:spAutoFit/>
          </a:bodyPr>
          <a:lstStyle/>
          <a:p>
            <a:r>
              <a:rPr lang="nb-NO" sz="1800">
                <a:solidFill>
                  <a:prstClr val="black"/>
                </a:solidFill>
              </a:rPr>
              <a:t>Botid</a:t>
            </a:r>
          </a:p>
        </p:txBody>
      </p:sp>
      <p:sp>
        <p:nvSpPr>
          <p:cNvPr id="9" name="Tittel 8">
            <a:extLst>
              <a:ext uri="{FF2B5EF4-FFF2-40B4-BE49-F238E27FC236}">
                <a16:creationId xmlns:a16="http://schemas.microsoft.com/office/drawing/2014/main" id="{42B37533-1561-49A4-81CC-4E6A27531DB1}"/>
              </a:ext>
            </a:extLst>
          </p:cNvPr>
          <p:cNvSpPr>
            <a:spLocks noGrp="1"/>
          </p:cNvSpPr>
          <p:nvPr>
            <p:ph type="title"/>
          </p:nvPr>
        </p:nvSpPr>
        <p:spPr>
          <a:xfrm>
            <a:off x="2438521" y="1283282"/>
            <a:ext cx="7741108" cy="581891"/>
          </a:xfrm>
        </p:spPr>
        <p:txBody>
          <a:bodyPr>
            <a:normAutofit fontScale="90000"/>
          </a:bodyPr>
          <a:lstStyle/>
          <a:p>
            <a:r>
              <a:rPr lang="nb-NO" dirty="0"/>
              <a:t>Flere fra landgruppe 3 (resten av verden)  Flere med lang botid</a:t>
            </a:r>
          </a:p>
        </p:txBody>
      </p:sp>
      <p:pic>
        <p:nvPicPr>
          <p:cNvPr id="2" name="Bilde 1">
            <a:extLst>
              <a:ext uri="{FF2B5EF4-FFF2-40B4-BE49-F238E27FC236}">
                <a16:creationId xmlns:a16="http://schemas.microsoft.com/office/drawing/2014/main" id="{D481F6D8-CB39-4E33-AF9F-A8284397E0F4}"/>
              </a:ext>
            </a:extLst>
          </p:cNvPr>
          <p:cNvPicPr>
            <a:picLocks noChangeAspect="1"/>
          </p:cNvPicPr>
          <p:nvPr/>
        </p:nvPicPr>
        <p:blipFill>
          <a:blip r:embed="rId2"/>
          <a:stretch>
            <a:fillRect/>
          </a:stretch>
        </p:blipFill>
        <p:spPr>
          <a:xfrm>
            <a:off x="6420302" y="2331599"/>
            <a:ext cx="4187967" cy="3474172"/>
          </a:xfrm>
          <a:prstGeom prst="rect">
            <a:avLst/>
          </a:prstGeom>
        </p:spPr>
      </p:pic>
      <p:pic>
        <p:nvPicPr>
          <p:cNvPr id="3" name="Bilde 2">
            <a:extLst>
              <a:ext uri="{FF2B5EF4-FFF2-40B4-BE49-F238E27FC236}">
                <a16:creationId xmlns:a16="http://schemas.microsoft.com/office/drawing/2014/main" id="{086FF364-572E-4046-ABF9-0F78AEB32289}"/>
              </a:ext>
            </a:extLst>
          </p:cNvPr>
          <p:cNvPicPr>
            <a:picLocks noChangeAspect="1"/>
          </p:cNvPicPr>
          <p:nvPr/>
        </p:nvPicPr>
        <p:blipFill>
          <a:blip r:embed="rId3"/>
          <a:stretch>
            <a:fillRect/>
          </a:stretch>
        </p:blipFill>
        <p:spPr>
          <a:xfrm>
            <a:off x="2424524" y="2331597"/>
            <a:ext cx="3884551" cy="3474172"/>
          </a:xfrm>
          <a:prstGeom prst="rect">
            <a:avLst/>
          </a:prstGeom>
        </p:spPr>
      </p:pic>
    </p:spTree>
    <p:extLst>
      <p:ext uri="{BB962C8B-B14F-4D97-AF65-F5344CB8AC3E}">
        <p14:creationId xmlns:p14="http://schemas.microsoft.com/office/powerpoint/2010/main" val="181619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B20476-4353-420E-A2D3-02821E5AEB0C}"/>
              </a:ext>
            </a:extLst>
          </p:cNvPr>
          <p:cNvSpPr>
            <a:spLocks noGrp="1"/>
          </p:cNvSpPr>
          <p:nvPr>
            <p:ph type="title"/>
          </p:nvPr>
        </p:nvSpPr>
        <p:spPr>
          <a:xfrm>
            <a:off x="2438521" y="1002725"/>
            <a:ext cx="7238714" cy="1160177"/>
          </a:xfrm>
        </p:spPr>
        <p:txBody>
          <a:bodyPr/>
          <a:lstStyle/>
          <a:p>
            <a:r>
              <a:rPr lang="nb-NO"/>
              <a:t>Flere eldre innvandrere</a:t>
            </a:r>
          </a:p>
        </p:txBody>
      </p:sp>
      <p:pic>
        <p:nvPicPr>
          <p:cNvPr id="3" name="Bilde 2">
            <a:extLst>
              <a:ext uri="{FF2B5EF4-FFF2-40B4-BE49-F238E27FC236}">
                <a16:creationId xmlns:a16="http://schemas.microsoft.com/office/drawing/2014/main" id="{EC23C138-D2B3-4EF5-8C80-07A224D11C9E}"/>
              </a:ext>
            </a:extLst>
          </p:cNvPr>
          <p:cNvPicPr>
            <a:picLocks noChangeAspect="1"/>
          </p:cNvPicPr>
          <p:nvPr/>
        </p:nvPicPr>
        <p:blipFill>
          <a:blip r:embed="rId2"/>
          <a:stretch>
            <a:fillRect/>
          </a:stretch>
        </p:blipFill>
        <p:spPr>
          <a:xfrm>
            <a:off x="2438520" y="2028433"/>
            <a:ext cx="3893140" cy="3468056"/>
          </a:xfrm>
          <a:prstGeom prst="rect">
            <a:avLst/>
          </a:prstGeom>
        </p:spPr>
      </p:pic>
      <p:sp>
        <p:nvSpPr>
          <p:cNvPr id="8" name="TekstSylinder 7">
            <a:extLst>
              <a:ext uri="{FF2B5EF4-FFF2-40B4-BE49-F238E27FC236}">
                <a16:creationId xmlns:a16="http://schemas.microsoft.com/office/drawing/2014/main" id="{D4814009-BC94-4EB1-A8DB-072AFB11E4B2}"/>
              </a:ext>
            </a:extLst>
          </p:cNvPr>
          <p:cNvSpPr txBox="1"/>
          <p:nvPr/>
        </p:nvSpPr>
        <p:spPr>
          <a:xfrm>
            <a:off x="3081889" y="1909096"/>
            <a:ext cx="2606404" cy="369332"/>
          </a:xfrm>
          <a:prstGeom prst="rect">
            <a:avLst/>
          </a:prstGeom>
          <a:noFill/>
        </p:spPr>
        <p:txBody>
          <a:bodyPr wrap="square" rtlCol="0">
            <a:spAutoFit/>
          </a:bodyPr>
          <a:lstStyle/>
          <a:p>
            <a:r>
              <a:rPr lang="nb-NO" sz="1800">
                <a:solidFill>
                  <a:prstClr val="black"/>
                </a:solidFill>
              </a:rPr>
              <a:t>Innvandrere i Norge</a:t>
            </a:r>
          </a:p>
        </p:txBody>
      </p:sp>
      <p:sp>
        <p:nvSpPr>
          <p:cNvPr id="9" name="TekstSylinder 8">
            <a:extLst>
              <a:ext uri="{FF2B5EF4-FFF2-40B4-BE49-F238E27FC236}">
                <a16:creationId xmlns:a16="http://schemas.microsoft.com/office/drawing/2014/main" id="{B3339E03-886D-41F9-BAA9-6BB468E6195C}"/>
              </a:ext>
            </a:extLst>
          </p:cNvPr>
          <p:cNvSpPr txBox="1"/>
          <p:nvPr/>
        </p:nvSpPr>
        <p:spPr>
          <a:xfrm>
            <a:off x="6777631" y="1909096"/>
            <a:ext cx="2975852" cy="369332"/>
          </a:xfrm>
          <a:prstGeom prst="rect">
            <a:avLst/>
          </a:prstGeom>
          <a:noFill/>
        </p:spPr>
        <p:txBody>
          <a:bodyPr wrap="square" rtlCol="0">
            <a:spAutoFit/>
          </a:bodyPr>
          <a:lstStyle/>
          <a:p>
            <a:r>
              <a:rPr lang="nb-NO" sz="1800">
                <a:solidFill>
                  <a:prstClr val="black"/>
                </a:solidFill>
              </a:rPr>
              <a:t>Innvandrere blant alle 70+</a:t>
            </a:r>
          </a:p>
        </p:txBody>
      </p:sp>
      <p:pic>
        <p:nvPicPr>
          <p:cNvPr id="4" name="Bilde 3">
            <a:extLst>
              <a:ext uri="{FF2B5EF4-FFF2-40B4-BE49-F238E27FC236}">
                <a16:creationId xmlns:a16="http://schemas.microsoft.com/office/drawing/2014/main" id="{4679818B-C7EA-4D65-9373-B0A7CB08E717}"/>
              </a:ext>
            </a:extLst>
          </p:cNvPr>
          <p:cNvPicPr>
            <a:picLocks noChangeAspect="1"/>
          </p:cNvPicPr>
          <p:nvPr/>
        </p:nvPicPr>
        <p:blipFill>
          <a:blip r:embed="rId3"/>
          <a:stretch>
            <a:fillRect/>
          </a:stretch>
        </p:blipFill>
        <p:spPr>
          <a:xfrm>
            <a:off x="6497068" y="2216689"/>
            <a:ext cx="3805519" cy="3156044"/>
          </a:xfrm>
          <a:prstGeom prst="rect">
            <a:avLst/>
          </a:prstGeom>
        </p:spPr>
      </p:pic>
      <p:sp>
        <p:nvSpPr>
          <p:cNvPr id="5" name="TekstSylinder 4">
            <a:extLst>
              <a:ext uri="{FF2B5EF4-FFF2-40B4-BE49-F238E27FC236}">
                <a16:creationId xmlns:a16="http://schemas.microsoft.com/office/drawing/2014/main" id="{D3E2DB7E-B55A-4B83-9E81-641D5E6543AC}"/>
              </a:ext>
            </a:extLst>
          </p:cNvPr>
          <p:cNvSpPr txBox="1"/>
          <p:nvPr/>
        </p:nvSpPr>
        <p:spPr>
          <a:xfrm>
            <a:off x="10052862" y="4311191"/>
            <a:ext cx="492591" cy="461665"/>
          </a:xfrm>
          <a:prstGeom prst="rect">
            <a:avLst/>
          </a:prstGeom>
          <a:noFill/>
        </p:spPr>
        <p:txBody>
          <a:bodyPr wrap="square" rtlCol="0">
            <a:spAutoFit/>
          </a:bodyPr>
          <a:lstStyle/>
          <a:p>
            <a:r>
              <a:rPr lang="nb-NO" sz="1200">
                <a:solidFill>
                  <a:prstClr val="black"/>
                </a:solidFill>
              </a:rPr>
              <a:t>25 %</a:t>
            </a:r>
          </a:p>
        </p:txBody>
      </p:sp>
    </p:spTree>
    <p:extLst>
      <p:ext uri="{BB962C8B-B14F-4D97-AF65-F5344CB8AC3E}">
        <p14:creationId xmlns:p14="http://schemas.microsoft.com/office/powerpoint/2010/main" val="4141182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678732"/>
            <a:ext cx="7848872" cy="6179269"/>
          </a:xfrm>
          <a:prstGeom prst="rect">
            <a:avLst/>
          </a:prstGeom>
        </p:spPr>
      </p:pic>
      <p:sp>
        <p:nvSpPr>
          <p:cNvPr id="6" name="Tittel 5"/>
          <p:cNvSpPr>
            <a:spLocks noGrp="1"/>
          </p:cNvSpPr>
          <p:nvPr>
            <p:ph type="title"/>
          </p:nvPr>
        </p:nvSpPr>
        <p:spPr/>
        <p:txBody>
          <a:bodyPr>
            <a:normAutofit/>
          </a:bodyPr>
          <a:lstStyle/>
          <a:p>
            <a:r>
              <a:rPr lang="nb-NO" dirty="0" smtClean="0"/>
              <a:t>Hiv prevalens i aldersgruppen 15-49  </a:t>
            </a:r>
            <a:endParaRPr lang="nb-NO" dirty="0"/>
          </a:p>
        </p:txBody>
      </p:sp>
    </p:spTree>
    <p:extLst>
      <p:ext uri="{BB962C8B-B14F-4D97-AF65-F5344CB8AC3E}">
        <p14:creationId xmlns:p14="http://schemas.microsoft.com/office/powerpoint/2010/main" val="2695182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2567608" y="1090702"/>
            <a:ext cx="6408712" cy="5172816"/>
          </a:xfrm>
          <a:prstGeom prst="rect">
            <a:avLst/>
          </a:prstGeom>
        </p:spPr>
      </p:pic>
      <p:sp>
        <p:nvSpPr>
          <p:cNvPr id="3" name="Tittel 2"/>
          <p:cNvSpPr>
            <a:spLocks noGrp="1"/>
          </p:cNvSpPr>
          <p:nvPr>
            <p:ph type="title"/>
          </p:nvPr>
        </p:nvSpPr>
        <p:spPr/>
        <p:txBody>
          <a:bodyPr/>
          <a:lstStyle/>
          <a:p>
            <a:r>
              <a:rPr lang="nb-NO" dirty="0" smtClean="0"/>
              <a:t>Regional dødelighet av hepatitt</a:t>
            </a:r>
            <a:endParaRPr lang="nb-NO" dirty="0"/>
          </a:p>
        </p:txBody>
      </p:sp>
      <p:sp>
        <p:nvSpPr>
          <p:cNvPr id="4" name="Plassholder for innhold 3"/>
          <p:cNvSpPr>
            <a:spLocks noGrp="1"/>
          </p:cNvSpPr>
          <p:nvPr>
            <p:ph idx="1"/>
          </p:nvPr>
        </p:nvSpPr>
        <p:spPr>
          <a:xfrm>
            <a:off x="1981200" y="1844825"/>
            <a:ext cx="8229600" cy="4525963"/>
          </a:xfrm>
        </p:spPr>
        <p:txBody>
          <a:bodyPr/>
          <a:lstStyle/>
          <a:p>
            <a:endParaRPr lang="nb-NO" dirty="0"/>
          </a:p>
        </p:txBody>
      </p:sp>
    </p:spTree>
    <p:extLst>
      <p:ext uri="{BB962C8B-B14F-4D97-AF65-F5344CB8AC3E}">
        <p14:creationId xmlns:p14="http://schemas.microsoft.com/office/powerpoint/2010/main" val="31765406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919536" y="5805265"/>
            <a:ext cx="4248472" cy="646331"/>
          </a:xfrm>
        </p:spPr>
        <p:txBody>
          <a:bodyPr>
            <a:noAutofit/>
          </a:bodyPr>
          <a:lstStyle/>
          <a:p>
            <a:pPr marL="0" indent="0">
              <a:buNone/>
            </a:pPr>
            <a:r>
              <a:rPr lang="nb-NO" sz="3200" dirty="0" err="1">
                <a:solidFill>
                  <a:schemeClr val="tx1"/>
                </a:solidFill>
              </a:rPr>
              <a:t>Idomeni</a:t>
            </a:r>
            <a:r>
              <a:rPr lang="nb-NO" sz="3200" dirty="0">
                <a:solidFill>
                  <a:schemeClr val="tx1"/>
                </a:solidFill>
              </a:rPr>
              <a:t>, Hellas </a:t>
            </a:r>
            <a:endParaRPr lang="nb-NO" sz="2000" dirty="0"/>
          </a:p>
        </p:txBody>
      </p:sp>
      <p:pic>
        <p:nvPicPr>
          <p:cNvPr id="2050" name="Picture 2" descr="C:\Users\tmar\AppData\Local\Microsoft\Windows\Temporary Internet Files\Content.Outlook\AKHBOI1A\IMG_60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980728"/>
            <a:ext cx="4032448" cy="4680520"/>
          </a:xfrm>
          <a:prstGeom prst="rect">
            <a:avLst/>
          </a:prstGeom>
          <a:noFill/>
          <a:extLst>
            <a:ext uri="{909E8E84-426E-40DD-AFC4-6F175D3DCCD1}">
              <a14:hiddenFill xmlns:a14="http://schemas.microsoft.com/office/drawing/2010/main">
                <a:solidFill>
                  <a:srgbClr val="FFFFFF"/>
                </a:solidFill>
              </a14:hiddenFill>
            </a:ext>
          </a:extLst>
        </p:spPr>
      </p:pic>
      <p:sp>
        <p:nvSpPr>
          <p:cNvPr id="4" name="Tittel 3"/>
          <p:cNvSpPr>
            <a:spLocks noGrp="1"/>
          </p:cNvSpPr>
          <p:nvPr>
            <p:ph type="title"/>
          </p:nvPr>
        </p:nvSpPr>
        <p:spPr>
          <a:xfrm>
            <a:off x="2279576" y="274638"/>
            <a:ext cx="7931224" cy="706090"/>
          </a:xfrm>
        </p:spPr>
        <p:txBody>
          <a:bodyPr>
            <a:normAutofit/>
          </a:bodyPr>
          <a:lstStyle/>
          <a:p>
            <a:r>
              <a:rPr lang="nb-NO" dirty="0" smtClean="0"/>
              <a:t>Boforhold og smitteutsatthet</a:t>
            </a:r>
            <a:endParaRPr lang="nb-NO"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057" y="980728"/>
            <a:ext cx="3744415"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Sylinder 4"/>
          <p:cNvSpPr txBox="1"/>
          <p:nvPr/>
        </p:nvSpPr>
        <p:spPr>
          <a:xfrm>
            <a:off x="6816080" y="5805264"/>
            <a:ext cx="3528391" cy="523220"/>
          </a:xfrm>
          <a:prstGeom prst="rect">
            <a:avLst/>
          </a:prstGeom>
          <a:noFill/>
        </p:spPr>
        <p:txBody>
          <a:bodyPr wrap="square" rtlCol="0">
            <a:spAutoFit/>
          </a:bodyPr>
          <a:lstStyle/>
          <a:p>
            <a:pPr defTabSz="457200"/>
            <a:r>
              <a:rPr lang="nb-NO" sz="2800" dirty="0">
                <a:solidFill>
                  <a:prstClr val="black"/>
                </a:solidFill>
                <a:latin typeface="Calibri"/>
              </a:rPr>
              <a:t>Østfold, Norway </a:t>
            </a:r>
          </a:p>
        </p:txBody>
      </p:sp>
      <p:sp>
        <p:nvSpPr>
          <p:cNvPr id="6" name="TekstSylinder 5"/>
          <p:cNvSpPr txBox="1"/>
          <p:nvPr/>
        </p:nvSpPr>
        <p:spPr>
          <a:xfrm>
            <a:off x="7409776" y="5315000"/>
            <a:ext cx="2448272" cy="646331"/>
          </a:xfrm>
          <a:prstGeom prst="rect">
            <a:avLst/>
          </a:prstGeom>
          <a:noFill/>
        </p:spPr>
        <p:txBody>
          <a:bodyPr wrap="square" rtlCol="0">
            <a:spAutoFit/>
          </a:bodyPr>
          <a:lstStyle/>
          <a:p>
            <a:pPr defTabSz="457200"/>
            <a:r>
              <a:rPr lang="nb-NO" sz="1800" dirty="0">
                <a:solidFill>
                  <a:prstClr val="black"/>
                </a:solidFill>
                <a:latin typeface="Calibri"/>
              </a:rPr>
              <a:t>Foto: Trude Arnesen FHI</a:t>
            </a:r>
          </a:p>
          <a:p>
            <a:pPr defTabSz="457200"/>
            <a:endParaRPr lang="nb-NO" sz="1800" dirty="0">
              <a:solidFill>
                <a:prstClr val="black"/>
              </a:solidFill>
              <a:latin typeface="Calibri"/>
            </a:endParaRPr>
          </a:p>
        </p:txBody>
      </p:sp>
      <p:sp>
        <p:nvSpPr>
          <p:cNvPr id="7" name="TekstSylinder 6"/>
          <p:cNvSpPr txBox="1"/>
          <p:nvPr/>
        </p:nvSpPr>
        <p:spPr>
          <a:xfrm>
            <a:off x="2279576" y="5013176"/>
            <a:ext cx="3240360" cy="861774"/>
          </a:xfrm>
          <a:prstGeom prst="rect">
            <a:avLst/>
          </a:prstGeom>
          <a:noFill/>
        </p:spPr>
        <p:txBody>
          <a:bodyPr wrap="square" rtlCol="0">
            <a:spAutoFit/>
          </a:bodyPr>
          <a:lstStyle/>
          <a:p>
            <a:pPr defTabSz="457200"/>
            <a:endParaRPr lang="nb-NO" sz="1600" dirty="0">
              <a:solidFill>
                <a:prstClr val="white"/>
              </a:solidFill>
              <a:latin typeface="Calibri"/>
            </a:endParaRPr>
          </a:p>
          <a:p>
            <a:pPr defTabSz="457200"/>
            <a:r>
              <a:rPr lang="nb-NO" sz="1600" dirty="0">
                <a:solidFill>
                  <a:prstClr val="white"/>
                </a:solidFill>
                <a:latin typeface="Calibri"/>
              </a:rPr>
              <a:t>Foto: Karine Nordstrand FHI/MSF</a:t>
            </a:r>
          </a:p>
          <a:p>
            <a:pPr defTabSz="457200"/>
            <a:endParaRPr lang="nb-NO" sz="1800" dirty="0">
              <a:solidFill>
                <a:prstClr val="black"/>
              </a:solidFill>
              <a:latin typeface="Calibri"/>
            </a:endParaRPr>
          </a:p>
        </p:txBody>
      </p:sp>
    </p:spTree>
    <p:extLst>
      <p:ext uri="{BB962C8B-B14F-4D97-AF65-F5344CB8AC3E}">
        <p14:creationId xmlns:p14="http://schemas.microsoft.com/office/powerpoint/2010/main" val="14385000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r>
              <a:rPr lang="nb-NO" dirty="0" smtClean="0"/>
              <a:t>Vaksinasjon</a:t>
            </a:r>
            <a:endParaRPr lang="nb-NO" dirty="0"/>
          </a:p>
        </p:txBody>
      </p:sp>
      <p:sp>
        <p:nvSpPr>
          <p:cNvPr id="7" name="Plassholder for innhold 6"/>
          <p:cNvSpPr>
            <a:spLocks noGrp="1"/>
          </p:cNvSpPr>
          <p:nvPr>
            <p:ph idx="1"/>
          </p:nvPr>
        </p:nvSpPr>
        <p:spPr/>
        <p:txBody>
          <a:bodyPr>
            <a:normAutofit/>
          </a:bodyPr>
          <a:lstStyle/>
          <a:p>
            <a:pPr>
              <a:buFont typeface="Arial" panose="020B0604020202020204" pitchFamily="34" charset="0"/>
              <a:buChar char="•"/>
            </a:pPr>
            <a:r>
              <a:rPr lang="nb-NO" dirty="0" smtClean="0"/>
              <a:t>Tettbebodde ankomstsentre:  MMR-vaksine ved </a:t>
            </a:r>
            <a:r>
              <a:rPr lang="nb-NO" dirty="0"/>
              <a:t>ankomst.</a:t>
            </a:r>
          </a:p>
          <a:p>
            <a:pPr>
              <a:buFont typeface="Arial" panose="020B0604020202020204" pitchFamily="34" charset="0"/>
              <a:buChar char="•"/>
            </a:pPr>
            <a:r>
              <a:rPr lang="nb-NO" dirty="0" err="1"/>
              <a:t>Oppvaksinering</a:t>
            </a:r>
            <a:r>
              <a:rPr lang="nb-NO" dirty="0"/>
              <a:t> </a:t>
            </a:r>
            <a:r>
              <a:rPr lang="nb-NO" dirty="0" smtClean="0"/>
              <a:t> </a:t>
            </a:r>
            <a:r>
              <a:rPr lang="nb-NO" dirty="0"/>
              <a:t>i henhold til det norske barnevaksinasjonsprogrammet </a:t>
            </a:r>
            <a:r>
              <a:rPr lang="nb-NO" dirty="0" smtClean="0"/>
              <a:t>innen </a:t>
            </a:r>
            <a:r>
              <a:rPr lang="nb-NO" dirty="0"/>
              <a:t>3 måneder etter ankomst til Norge.</a:t>
            </a:r>
          </a:p>
          <a:p>
            <a:endParaRPr lang="nb-NO" dirty="0"/>
          </a:p>
        </p:txBody>
      </p:sp>
    </p:spTree>
    <p:extLst>
      <p:ext uri="{BB962C8B-B14F-4D97-AF65-F5344CB8AC3E}">
        <p14:creationId xmlns:p14="http://schemas.microsoft.com/office/powerpoint/2010/main" val="2997527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kjennetegner å være nyankommet? </a:t>
            </a:r>
            <a:endParaRPr lang="nb-NO" dirty="0"/>
          </a:p>
        </p:txBody>
      </p:sp>
      <p:sp>
        <p:nvSpPr>
          <p:cNvPr id="3" name="Plassholder for tekst 2"/>
          <p:cNvSpPr>
            <a:spLocks noGrp="1"/>
          </p:cNvSpPr>
          <p:nvPr>
            <p:ph type="body" sz="quarter" idx="11"/>
          </p:nvPr>
        </p:nvSpPr>
        <p:spPr/>
        <p:txBody>
          <a:bodyPr/>
          <a:lstStyle/>
          <a:p>
            <a:endParaRPr lang="nb-NO"/>
          </a:p>
        </p:txBody>
      </p:sp>
      <p:sp>
        <p:nvSpPr>
          <p:cNvPr id="4" name="Plassholder for tekst 3"/>
          <p:cNvSpPr>
            <a:spLocks noGrp="1"/>
          </p:cNvSpPr>
          <p:nvPr>
            <p:ph type="body" sz="quarter" idx="13"/>
          </p:nvPr>
        </p:nvSpPr>
        <p:spPr>
          <a:xfrm>
            <a:off x="1015459" y="2177396"/>
            <a:ext cx="10515600" cy="4185304"/>
          </a:xfrm>
        </p:spPr>
        <p:txBody>
          <a:bodyPr/>
          <a:lstStyle/>
          <a:p>
            <a:r>
              <a:rPr lang="nb-NO" dirty="0" smtClean="0"/>
              <a:t>Kjenner ikke systemet. Er det grunn til å ha tillit?  </a:t>
            </a:r>
          </a:p>
          <a:p>
            <a:pPr lvl="1"/>
            <a:r>
              <a:rPr lang="nb-NO" dirty="0" smtClean="0"/>
              <a:t>Hva skjer hvis det blir oppdaget en smittsom sykdom? </a:t>
            </a:r>
          </a:p>
          <a:p>
            <a:pPr lvl="2"/>
            <a:r>
              <a:rPr lang="nb-NO" dirty="0" smtClean="0"/>
              <a:t>Påvirker det oppholdstillatelsen? </a:t>
            </a:r>
          </a:p>
          <a:p>
            <a:pPr lvl="2"/>
            <a:r>
              <a:rPr lang="nb-NO" dirty="0" smtClean="0"/>
              <a:t>Blir det veldig dyrt? </a:t>
            </a:r>
          </a:p>
          <a:p>
            <a:r>
              <a:rPr lang="nb-NO" dirty="0" smtClean="0"/>
              <a:t>Kan ikke språket. Ulik underliggende forståelse? </a:t>
            </a:r>
          </a:p>
          <a:p>
            <a:pPr lvl="1"/>
            <a:r>
              <a:rPr lang="nb-NO" dirty="0" smtClean="0"/>
              <a:t>Forstå innkalling. Hvor, når? </a:t>
            </a:r>
          </a:p>
          <a:p>
            <a:pPr lvl="1"/>
            <a:r>
              <a:rPr lang="nb-NO" dirty="0" smtClean="0"/>
              <a:t>Forstå egentlig betydning. Latent tuberkulose?    </a:t>
            </a:r>
          </a:p>
          <a:p>
            <a:r>
              <a:rPr lang="nb-NO" dirty="0" smtClean="0"/>
              <a:t>Reell tilgang til helsetjenester? </a:t>
            </a:r>
          </a:p>
          <a:p>
            <a:pPr lvl="1"/>
            <a:r>
              <a:rPr lang="nb-NO" dirty="0" smtClean="0"/>
              <a:t>Viktigst for å bryte smittekjede!</a:t>
            </a:r>
          </a:p>
          <a:p>
            <a:endParaRPr lang="nb-NO" dirty="0"/>
          </a:p>
        </p:txBody>
      </p:sp>
    </p:spTree>
    <p:extLst>
      <p:ext uri="{BB962C8B-B14F-4D97-AF65-F5344CB8AC3E}">
        <p14:creationId xmlns:p14="http://schemas.microsoft.com/office/powerpoint/2010/main" val="89286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Plassholder for innhold 2"/>
          <p:cNvSpPr>
            <a:spLocks noGrp="1"/>
          </p:cNvSpPr>
          <p:nvPr>
            <p:ph idx="1"/>
          </p:nvPr>
        </p:nvSpPr>
        <p:spPr>
          <a:xfrm>
            <a:off x="3009902" y="1808561"/>
            <a:ext cx="6326981" cy="3726656"/>
          </a:xfrm>
        </p:spPr>
        <p:txBody>
          <a:bodyPr/>
          <a:lstStyle/>
          <a:p>
            <a:pPr marL="0" indent="0">
              <a:buNone/>
            </a:pPr>
            <a:endParaRPr lang="en-GB" altLang="nb-NO"/>
          </a:p>
          <a:p>
            <a:pPr marL="0" indent="0">
              <a:buNone/>
            </a:pPr>
            <a:endParaRPr lang="nb-NO" altLang="nb-NO">
              <a:solidFill>
                <a:srgbClr val="005295"/>
              </a:solidFill>
            </a:endParaRPr>
          </a:p>
          <a:p>
            <a:pPr lvl="1" eaLnBrk="1" hangingPunct="1"/>
            <a:endParaRPr lang="en-GB" altLang="nb-NO"/>
          </a:p>
        </p:txBody>
      </p:sp>
      <p:sp>
        <p:nvSpPr>
          <p:cNvPr id="8" name="Rektangel 7"/>
          <p:cNvSpPr/>
          <p:nvPr/>
        </p:nvSpPr>
        <p:spPr>
          <a:xfrm>
            <a:off x="2658667" y="5563792"/>
            <a:ext cx="6858001" cy="1309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nb-NO" sz="1350" dirty="0">
              <a:solidFill>
                <a:prstClr val="white"/>
              </a:solidFill>
              <a:latin typeface="Calibri"/>
            </a:endParaRPr>
          </a:p>
          <a:p>
            <a:pPr algn="ctr" defTabSz="914400">
              <a:defRPr/>
            </a:pPr>
            <a:endParaRPr lang="nb-NO" sz="1350" dirty="0">
              <a:solidFill>
                <a:prstClr val="white"/>
              </a:solidFill>
              <a:latin typeface="Calibri"/>
            </a:endParaRPr>
          </a:p>
        </p:txBody>
      </p:sp>
      <p:sp>
        <p:nvSpPr>
          <p:cNvPr id="10" name="Plassholder for lysbildenummer 9"/>
          <p:cNvSpPr>
            <a:spLocks noGrp="1"/>
          </p:cNvSpPr>
          <p:nvPr>
            <p:ph type="sldNum" sz="quarter" idx="12"/>
          </p:nvPr>
        </p:nvSpPr>
        <p:spPr/>
        <p:txBody>
          <a:bodyPr/>
          <a:lstStyle/>
          <a:p>
            <a:pPr defTabSz="914400">
              <a:defRPr/>
            </a:pPr>
            <a:fld id="{7ED51A5A-FBE0-437C-9FC8-E76D6FF2CD25}" type="slidenum">
              <a:rPr lang="nb-NO">
                <a:solidFill>
                  <a:srgbClr val="F79646">
                    <a:lumMod val="75000"/>
                  </a:srgbClr>
                </a:solidFill>
                <a:latin typeface="Calibri"/>
              </a:rPr>
              <a:pPr defTabSz="914400">
                <a:defRPr/>
              </a:pPr>
              <a:t>8</a:t>
            </a:fld>
            <a:endParaRPr lang="nb-NO" dirty="0">
              <a:solidFill>
                <a:srgbClr val="F79646">
                  <a:lumMod val="75000"/>
                </a:srgbClr>
              </a:solidFill>
              <a:latin typeface="Calibri"/>
            </a:endParaRPr>
          </a:p>
        </p:txBody>
      </p:sp>
      <p:pic>
        <p:nvPicPr>
          <p:cNvPr id="7174" name="Plassholder for innhold 6" descr="Norsk innvandringshistori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7367" y="1975416"/>
            <a:ext cx="480179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Sylinder 10"/>
          <p:cNvSpPr txBox="1"/>
          <p:nvPr/>
        </p:nvSpPr>
        <p:spPr>
          <a:xfrm>
            <a:off x="2830117" y="5689999"/>
            <a:ext cx="2421614" cy="219291"/>
          </a:xfrm>
          <a:prstGeom prst="rect">
            <a:avLst/>
          </a:prstGeom>
          <a:noFill/>
        </p:spPr>
        <p:txBody>
          <a:bodyPr wrap="square">
            <a:spAutoFit/>
          </a:bodyPr>
          <a:lstStyle/>
          <a:p>
            <a:pPr defTabSz="914400">
              <a:defRPr/>
            </a:pPr>
            <a:r>
              <a:rPr lang="nb-NO" sz="825" dirty="0">
                <a:solidFill>
                  <a:srgbClr val="F79646">
                    <a:lumMod val="75000"/>
                  </a:srgbClr>
                </a:solidFill>
                <a:latin typeface="Calibri"/>
              </a:rPr>
              <a:t>Kilde: </a:t>
            </a:r>
            <a:r>
              <a:rPr lang="nb-NO" sz="825" dirty="0" err="1">
                <a:solidFill>
                  <a:srgbClr val="F79646">
                    <a:lumMod val="75000"/>
                  </a:srgbClr>
                </a:solidFill>
                <a:latin typeface="Calibri"/>
              </a:rPr>
              <a:t>Kjeldstadli</a:t>
            </a:r>
            <a:r>
              <a:rPr lang="nb-NO" sz="825" dirty="0">
                <a:solidFill>
                  <a:srgbClr val="F79646">
                    <a:lumMod val="75000"/>
                  </a:srgbClr>
                </a:solidFill>
                <a:latin typeface="Calibri"/>
              </a:rPr>
              <a:t> </a:t>
            </a:r>
            <a:r>
              <a:rPr lang="nb-NO" sz="825" dirty="0" smtClean="0">
                <a:solidFill>
                  <a:srgbClr val="F79646">
                    <a:lumMod val="75000"/>
                  </a:srgbClr>
                </a:solidFill>
                <a:latin typeface="Calibri"/>
              </a:rPr>
              <a:t>2001, Warsame Ali 2018</a:t>
            </a:r>
            <a:endParaRPr lang="nb-NO" sz="825" dirty="0">
              <a:solidFill>
                <a:srgbClr val="F79646">
                  <a:lumMod val="75000"/>
                </a:srgbClr>
              </a:solidFill>
              <a:latin typeface="Calibri"/>
            </a:endParaRPr>
          </a:p>
        </p:txBody>
      </p:sp>
      <p:sp>
        <p:nvSpPr>
          <p:cNvPr id="13" name="Rectangle 12"/>
          <p:cNvSpPr/>
          <p:nvPr/>
        </p:nvSpPr>
        <p:spPr>
          <a:xfrm>
            <a:off x="3611724" y="2004456"/>
            <a:ext cx="2484276" cy="156716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nb-NO" sz="1350">
              <a:solidFill>
                <a:prstClr val="white"/>
              </a:solidFill>
              <a:latin typeface="Calibri"/>
            </a:endParaRPr>
          </a:p>
        </p:txBody>
      </p:sp>
      <p:sp>
        <p:nvSpPr>
          <p:cNvPr id="14" name="Rectangle 13"/>
          <p:cNvSpPr/>
          <p:nvPr/>
        </p:nvSpPr>
        <p:spPr>
          <a:xfrm>
            <a:off x="6072657" y="2048825"/>
            <a:ext cx="2484276" cy="348641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nb-NO" sz="1350">
              <a:solidFill>
                <a:prstClr val="white"/>
              </a:solidFill>
              <a:latin typeface="Calibri"/>
            </a:endParaRPr>
          </a:p>
        </p:txBody>
      </p:sp>
      <p:sp>
        <p:nvSpPr>
          <p:cNvPr id="15" name="Rectangular Callout 14"/>
          <p:cNvSpPr/>
          <p:nvPr/>
        </p:nvSpPr>
        <p:spPr>
          <a:xfrm>
            <a:off x="4737276" y="2389895"/>
            <a:ext cx="1188392" cy="908465"/>
          </a:xfrm>
          <a:prstGeom prst="wedgeRectCallout">
            <a:avLst>
              <a:gd name="adj1" fmla="val 10605"/>
              <a:gd name="adj2" fmla="val 916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nb-NO" dirty="0">
                <a:solidFill>
                  <a:prstClr val="black"/>
                </a:solidFill>
                <a:latin typeface="Calibri"/>
              </a:rPr>
              <a:t>Familie med Arbeidsinnvandrere som lærer å gå på ski 1907</a:t>
            </a:r>
          </a:p>
        </p:txBody>
      </p:sp>
      <p:sp>
        <p:nvSpPr>
          <p:cNvPr id="20" name="Rektangel 3"/>
          <p:cNvSpPr/>
          <p:nvPr/>
        </p:nvSpPr>
        <p:spPr>
          <a:xfrm>
            <a:off x="2667000" y="1052736"/>
            <a:ext cx="6858000" cy="9181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nb-NO" sz="1350">
              <a:solidFill>
                <a:prstClr val="white"/>
              </a:solidFill>
              <a:latin typeface="Calibri"/>
            </a:endParaRPr>
          </a:p>
        </p:txBody>
      </p:sp>
      <p:sp>
        <p:nvSpPr>
          <p:cNvPr id="21" name="Tittel 4"/>
          <p:cNvSpPr>
            <a:spLocks noGrp="1"/>
          </p:cNvSpPr>
          <p:nvPr>
            <p:ph type="title"/>
          </p:nvPr>
        </p:nvSpPr>
        <p:spPr>
          <a:xfrm>
            <a:off x="3009899" y="1063229"/>
            <a:ext cx="6263573" cy="857250"/>
          </a:xfrm>
        </p:spPr>
        <p:txBody>
          <a:bodyPr>
            <a:noAutofit/>
          </a:bodyPr>
          <a:lstStyle/>
          <a:p>
            <a:r>
              <a:rPr lang="nb-NO" sz="3200" dirty="0" smtClean="0">
                <a:solidFill>
                  <a:schemeClr val="accent1">
                    <a:lumMod val="75000"/>
                  </a:schemeClr>
                </a:solidFill>
              </a:rPr>
              <a:t>Mange typiske eksempler, </a:t>
            </a:r>
            <a:br>
              <a:rPr lang="nb-NO" sz="3200" dirty="0" smtClean="0">
                <a:solidFill>
                  <a:schemeClr val="accent1">
                    <a:lumMod val="75000"/>
                  </a:schemeClr>
                </a:solidFill>
              </a:rPr>
            </a:br>
            <a:r>
              <a:rPr lang="nb-NO" sz="3200" dirty="0" smtClean="0">
                <a:solidFill>
                  <a:schemeClr val="accent1">
                    <a:lumMod val="75000"/>
                  </a:schemeClr>
                </a:solidFill>
              </a:rPr>
              <a:t>men hver historie er unik</a:t>
            </a:r>
            <a:endParaRPr lang="nb-NO" sz="3200" dirty="0">
              <a:solidFill>
                <a:schemeClr val="accent1">
                  <a:lumMod val="75000"/>
                </a:schemeClr>
              </a:solidFill>
            </a:endParaRPr>
          </a:p>
        </p:txBody>
      </p:sp>
    </p:spTree>
    <p:extLst>
      <p:ext uri="{BB962C8B-B14F-4D97-AF65-F5344CB8AC3E}">
        <p14:creationId xmlns:p14="http://schemas.microsoft.com/office/powerpoint/2010/main" val="1308746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Screening er: </a:t>
            </a:r>
            <a:endParaRPr lang="nb-NO" dirty="0"/>
          </a:p>
        </p:txBody>
      </p:sp>
      <p:sp>
        <p:nvSpPr>
          <p:cNvPr id="3" name="Plassholder for innhold 2"/>
          <p:cNvSpPr>
            <a:spLocks noGrp="1"/>
          </p:cNvSpPr>
          <p:nvPr>
            <p:ph idx="1"/>
          </p:nvPr>
        </p:nvSpPr>
        <p:spPr/>
        <p:txBody>
          <a:bodyPr>
            <a:normAutofit/>
          </a:bodyPr>
          <a:lstStyle/>
          <a:p>
            <a:r>
              <a:rPr lang="nb-NO" sz="4400" dirty="0"/>
              <a:t>..undersøkelse av en gruppe mennesker ....for å påvise en ….ennå ikke oppdaget sykdom, eller risikofaktor for sykdom…. </a:t>
            </a:r>
          </a:p>
          <a:p>
            <a:pPr marL="457200" lvl="1" indent="0">
              <a:buNone/>
            </a:pPr>
            <a:r>
              <a:rPr lang="nb-NO" sz="2600" dirty="0"/>
              <a:t>								</a:t>
            </a:r>
            <a:r>
              <a:rPr lang="nb-NO" sz="2600" i="1" dirty="0"/>
              <a:t>Store medisinske leksikon</a:t>
            </a:r>
          </a:p>
          <a:p>
            <a:pPr marL="457200" lvl="1" indent="0">
              <a:buNone/>
            </a:pPr>
            <a:r>
              <a:rPr lang="nb-NO" sz="2600" i="1" dirty="0"/>
              <a:t> </a:t>
            </a:r>
          </a:p>
          <a:p>
            <a:pPr marL="457200" lvl="1" indent="0">
              <a:buNone/>
            </a:pPr>
            <a:endParaRPr lang="nb-NO" sz="2600" i="1" dirty="0"/>
          </a:p>
          <a:p>
            <a:pPr marL="457200" lvl="1" indent="0">
              <a:buNone/>
            </a:pPr>
            <a:endParaRPr lang="nb-NO" sz="2600" i="1" dirty="0"/>
          </a:p>
          <a:p>
            <a:pPr marL="457200" lvl="1" indent="0">
              <a:buNone/>
            </a:pPr>
            <a:endParaRPr lang="nb-NO" sz="2600" i="1" dirty="0"/>
          </a:p>
        </p:txBody>
      </p:sp>
    </p:spTree>
    <p:extLst>
      <p:ext uri="{BB962C8B-B14F-4D97-AF65-F5344CB8AC3E}">
        <p14:creationId xmlns:p14="http://schemas.microsoft.com/office/powerpoint/2010/main" val="37668948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9E6DF"/>
      </a:lt2>
      <a:accent1>
        <a:srgbClr val="CFC4B6"/>
      </a:accent1>
      <a:accent2>
        <a:srgbClr val="6796A7"/>
      </a:accent2>
      <a:accent3>
        <a:srgbClr val="B32C5B"/>
      </a:accent3>
      <a:accent4>
        <a:srgbClr val="EE756A"/>
      </a:accent4>
      <a:accent5>
        <a:srgbClr val="5A1646"/>
      </a:accent5>
      <a:accent6>
        <a:srgbClr val="3A3B6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0" dirty="0" err="1" smtClean="0"/>
        </a:defPPr>
      </a:lstStyle>
    </a:txDef>
  </a:objectDefaults>
  <a:extraClrSchemeLst/>
  <a:extLst>
    <a:ext uri="{05A4C25C-085E-4340-85A3-A5531E510DB2}">
      <thm15:themeFamily xmlns:thm15="http://schemas.microsoft.com/office/thememl/2012/main" name="FHI_PPT_Mal.potx" id="{E830C7F6-15D9-4E79-B5A6-AC7486A1DBBE}" vid="{C7B4B5BB-AB4F-4C6E-9FDA-88E11E3DD634}"/>
    </a:ext>
  </a:extLst>
</a:theme>
</file>

<file path=ppt/theme/theme10.xml><?xml version="1.0" encoding="utf-8"?>
<a:theme xmlns:a="http://schemas.openxmlformats.org/drawingml/2006/main" name="4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SSB">
      <a:dk1>
        <a:sysClr val="windowText" lastClr="000000"/>
      </a:dk1>
      <a:lt1>
        <a:sysClr val="window" lastClr="FFFFFF"/>
      </a:lt1>
      <a:dk2>
        <a:srgbClr val="44546A"/>
      </a:dk2>
      <a:lt2>
        <a:srgbClr val="E7E6E6"/>
      </a:lt2>
      <a:accent1>
        <a:srgbClr val="1A9D49"/>
      </a:accent1>
      <a:accent2>
        <a:srgbClr val="274247"/>
      </a:accent2>
      <a:accent3>
        <a:srgbClr val="9582BB"/>
      </a:accent3>
      <a:accent4>
        <a:srgbClr val="3396D2"/>
      </a:accent4>
      <a:accent5>
        <a:srgbClr val="D2BC2A"/>
      </a:accent5>
      <a:accent6>
        <a:srgbClr val="8CA9AA"/>
      </a:accent6>
      <a:hlink>
        <a:srgbClr val="0563C1"/>
      </a:hlink>
      <a:folHlink>
        <a:srgbClr val="954F72"/>
      </a:folHlink>
    </a:clrScheme>
    <a:fontScheme name="SSB">
      <a:majorFont>
        <a:latin typeface="Roboto Condensed"/>
        <a:ea typeface=""/>
        <a:cs typeface=""/>
      </a:majorFont>
      <a:minorFont>
        <a:latin typeface="Open Sans"/>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4" id="{2DD2E200-3BA7-4D2C-9A08-4AED2FEA3159}" vid="{DC420E89-A25E-4550-8B73-ED64470173C5}"/>
    </a:ext>
  </a:extLst>
</a:theme>
</file>

<file path=ppt/theme/theme3.xml><?xml version="1.0" encoding="utf-8"?>
<a:theme xmlns:a="http://schemas.openxmlformats.org/drawingml/2006/main" name="2_Office-tema">
  <a:themeElements>
    <a:clrScheme name="SSB">
      <a:dk1>
        <a:sysClr val="windowText" lastClr="000000"/>
      </a:dk1>
      <a:lt1>
        <a:sysClr val="window" lastClr="FFFFFF"/>
      </a:lt1>
      <a:dk2>
        <a:srgbClr val="44546A"/>
      </a:dk2>
      <a:lt2>
        <a:srgbClr val="E7E6E6"/>
      </a:lt2>
      <a:accent1>
        <a:srgbClr val="1A9D49"/>
      </a:accent1>
      <a:accent2>
        <a:srgbClr val="274247"/>
      </a:accent2>
      <a:accent3>
        <a:srgbClr val="9582BB"/>
      </a:accent3>
      <a:accent4>
        <a:srgbClr val="3396D2"/>
      </a:accent4>
      <a:accent5>
        <a:srgbClr val="D2BC2A"/>
      </a:accent5>
      <a:accent6>
        <a:srgbClr val="8CA9AA"/>
      </a:accent6>
      <a:hlink>
        <a:srgbClr val="0563C1"/>
      </a:hlink>
      <a:folHlink>
        <a:srgbClr val="954F72"/>
      </a:folHlink>
    </a:clrScheme>
    <a:fontScheme name="SSB">
      <a:majorFont>
        <a:latin typeface="Roboto Condensed"/>
        <a:ea typeface=""/>
        <a:cs typeface=""/>
      </a:majorFont>
      <a:minorFont>
        <a:latin typeface="Open Sans"/>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4" id="{2DD2E200-3BA7-4D2C-9A08-4AED2FEA3159}" vid="{DC420E89-A25E-4550-8B73-ED64470173C5}"/>
    </a:ext>
  </a:extLst>
</a:theme>
</file>

<file path=ppt/theme/theme4.xml><?xml version="1.0" encoding="utf-8"?>
<a:theme xmlns:a="http://schemas.openxmlformats.org/drawingml/2006/main" name="3_Office-tema">
  <a:themeElements>
    <a:clrScheme name="SSB">
      <a:dk1>
        <a:sysClr val="windowText" lastClr="000000"/>
      </a:dk1>
      <a:lt1>
        <a:sysClr val="window" lastClr="FFFFFF"/>
      </a:lt1>
      <a:dk2>
        <a:srgbClr val="44546A"/>
      </a:dk2>
      <a:lt2>
        <a:srgbClr val="E7E6E6"/>
      </a:lt2>
      <a:accent1>
        <a:srgbClr val="1A9D49"/>
      </a:accent1>
      <a:accent2>
        <a:srgbClr val="274247"/>
      </a:accent2>
      <a:accent3>
        <a:srgbClr val="9582BB"/>
      </a:accent3>
      <a:accent4>
        <a:srgbClr val="3396D2"/>
      </a:accent4>
      <a:accent5>
        <a:srgbClr val="D2BC2A"/>
      </a:accent5>
      <a:accent6>
        <a:srgbClr val="8CA9AA"/>
      </a:accent6>
      <a:hlink>
        <a:srgbClr val="0563C1"/>
      </a:hlink>
      <a:folHlink>
        <a:srgbClr val="954F72"/>
      </a:folHlink>
    </a:clrScheme>
    <a:fontScheme name="SSB">
      <a:majorFont>
        <a:latin typeface="Roboto Condensed"/>
        <a:ea typeface=""/>
        <a:cs typeface=""/>
      </a:majorFont>
      <a:minorFont>
        <a:latin typeface="Open Sans"/>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4" id="{2DD2E200-3BA7-4D2C-9A08-4AED2FEA3159}" vid="{DC420E89-A25E-4550-8B73-ED64470173C5}"/>
    </a:ext>
  </a:extLst>
</a:theme>
</file>

<file path=ppt/theme/theme5.xml><?xml version="1.0" encoding="utf-8"?>
<a:theme xmlns:a="http://schemas.openxmlformats.org/drawingml/2006/main" name="Helsedirektoratet 2018">
  <a:themeElements>
    <a:clrScheme name="Office">
      <a:dk1>
        <a:sysClr val="windowText" lastClr="000000"/>
      </a:dk1>
      <a:lt1>
        <a:sysClr val="window" lastClr="FFFFFF"/>
      </a:lt1>
      <a:dk2>
        <a:srgbClr val="19516A"/>
      </a:dk2>
      <a:lt2>
        <a:srgbClr val="DEDEDE"/>
      </a:lt2>
      <a:accent1>
        <a:srgbClr val="19516A"/>
      </a:accent1>
      <a:accent2>
        <a:srgbClr val="2A80A6"/>
      </a:accent2>
      <a:accent3>
        <a:srgbClr val="76C499"/>
      </a:accent3>
      <a:accent4>
        <a:srgbClr val="3C6558"/>
      </a:accent4>
      <a:accent5>
        <a:srgbClr val="70486C"/>
      </a:accent5>
      <a:accent6>
        <a:srgbClr val="EE91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20202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nnlegg.Hdir.08.06.18" id="{762338A3-E91F-48E3-B4B3-31A967114631}" vid="{C41E99F2-DA6D-4A5E-8D3A-FFF85B326D1B}"/>
    </a:ext>
  </a:extLst>
</a:theme>
</file>

<file path=ppt/theme/theme6.xml><?xml version="1.0" encoding="utf-8"?>
<a:theme xmlns:a="http://schemas.openxmlformats.org/drawingml/2006/main" name="FH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FH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FH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Helsedirektoratet 2018">
  <a:themeElements>
    <a:clrScheme name="Office">
      <a:dk1>
        <a:sysClr val="windowText" lastClr="000000"/>
      </a:dk1>
      <a:lt1>
        <a:sysClr val="window" lastClr="FFFFFF"/>
      </a:lt1>
      <a:dk2>
        <a:srgbClr val="19516A"/>
      </a:dk2>
      <a:lt2>
        <a:srgbClr val="DEDEDE"/>
      </a:lt2>
      <a:accent1>
        <a:srgbClr val="19516A"/>
      </a:accent1>
      <a:accent2>
        <a:srgbClr val="2A80A6"/>
      </a:accent2>
      <a:accent3>
        <a:srgbClr val="76C499"/>
      </a:accent3>
      <a:accent4>
        <a:srgbClr val="3C6558"/>
      </a:accent4>
      <a:accent5>
        <a:srgbClr val="70486C"/>
      </a:accent5>
      <a:accent6>
        <a:srgbClr val="EE91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20202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nnlegg.Hdir.08.06.18" id="{762338A3-E91F-48E3-B4B3-31A967114631}" vid="{C41E99F2-DA6D-4A5E-8D3A-FFF85B326D1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6EC19D615AC3748B5323C2DFBC5D0BD" ma:contentTypeVersion="5" ma:contentTypeDescription="Opprett et nytt dokument." ma:contentTypeScope="" ma:versionID="9de626ebdec54095d4da1d1dcb065e6e">
  <xsd:schema xmlns:xsd="http://www.w3.org/2001/XMLSchema" xmlns:xs="http://www.w3.org/2001/XMLSchema" xmlns:p="http://schemas.microsoft.com/office/2006/metadata/properties" xmlns:ns1="http://schemas.microsoft.com/sharepoint/v3" xmlns:ns2="1efd57d9-e196-426d-8733-cdf19f155125" targetNamespace="http://schemas.microsoft.com/office/2006/metadata/properties" ma:root="true" ma:fieldsID="821d6c4b966d1955c56f2f1943c6653a" ns1:_="" ns2:_="">
    <xsd:import namespace="http://schemas.microsoft.com/sharepoint/v3"/>
    <xsd:import namespace="1efd57d9-e196-426d-8733-cdf19f155125"/>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Planlagt startdato" ma:description="Planlagt startdato er en områdekolonne som opprettes av publiseringsfunksjonen. Den brukes til å angi dato og klokkeslett for når denne siden vises for første gang for besøkende på området." ma:hidden="true" ma:internalName="PublishingStartDate">
      <xsd:simpleType>
        <xsd:restriction base="dms:Unknown"/>
      </xsd:simpleType>
    </xsd:element>
    <xsd:element name="PublishingExpirationDate" ma:index="5" nillable="true" ma:displayName="Planlagt utløpsdato" ma:description="Planlagt sluttdato er en områdekolonne som opprettes av publiseringsfunksjonen. Den brukes til å angi dato og klokkeslett for når denne siden ikke lenger vises for besøkende på området."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efd57d9-e196-426d-8733-cdf19f155125" elementFormDefault="qualified">
    <xsd:import namespace="http://schemas.microsoft.com/office/2006/documentManagement/types"/>
    <xsd:import namespace="http://schemas.microsoft.com/office/infopath/2007/PartnerControls"/>
    <xsd:element name="SharedWithUsers" ma:index="10" nillable="true" ma:displayName="Delt med" ma:description=""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Innholdstype"/>
        <xsd:element ref="dc:title" minOccurs="0" maxOccurs="1" ma:index="3"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3BEE31F-E7B7-4715-B3EA-8A2EDCD660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efd57d9-e196-426d-8733-cdf19f1551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557068-32CB-4A75-BA58-9F3C0FB7C795}">
  <ds:schemaRefs>
    <ds:schemaRef ds:uri="http://schemas.microsoft.com/sharepoint/v3/contenttype/forms"/>
  </ds:schemaRefs>
</ds:datastoreItem>
</file>

<file path=customXml/itemProps3.xml><?xml version="1.0" encoding="utf-8"?>
<ds:datastoreItem xmlns:ds="http://schemas.openxmlformats.org/officeDocument/2006/customXml" ds:itemID="{AAAEADB7-E3AD-46B7-AA21-B5023B583EE7}">
  <ds:schemaRefs>
    <ds:schemaRef ds:uri="http://schemas.microsoft.com/office/2006/documentManagement/types"/>
    <ds:schemaRef ds:uri="1efd57d9-e196-426d-8733-cdf19f155125"/>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FHI_PPT_Mal (1)</Template>
  <TotalTime>665</TotalTime>
  <Words>2112</Words>
  <Application>Microsoft Office PowerPoint</Application>
  <PresentationFormat>Widescreen</PresentationFormat>
  <Paragraphs>329</Paragraphs>
  <Slides>60</Slides>
  <Notes>14</Notes>
  <HiddenSlides>0</HiddenSlides>
  <MMClips>0</MMClips>
  <ScaleCrop>false</ScaleCrop>
  <HeadingPairs>
    <vt:vector size="6" baseType="variant">
      <vt:variant>
        <vt:lpstr>Brukte skrifter</vt:lpstr>
      </vt:variant>
      <vt:variant>
        <vt:i4>13</vt:i4>
      </vt:variant>
      <vt:variant>
        <vt:lpstr>Tema</vt:lpstr>
      </vt:variant>
      <vt:variant>
        <vt:i4>11</vt:i4>
      </vt:variant>
      <vt:variant>
        <vt:lpstr>Lysbildetitler</vt:lpstr>
      </vt:variant>
      <vt:variant>
        <vt:i4>60</vt:i4>
      </vt:variant>
    </vt:vector>
  </HeadingPairs>
  <TitlesOfParts>
    <vt:vector size="84" baseType="lpstr">
      <vt:lpstr>ＭＳ Ｐゴシック</vt:lpstr>
      <vt:lpstr>Arial</vt:lpstr>
      <vt:lpstr>Calibri</vt:lpstr>
      <vt:lpstr>Calibri Light</vt:lpstr>
      <vt:lpstr>Georgia</vt:lpstr>
      <vt:lpstr>Lato</vt:lpstr>
      <vt:lpstr>Open Sans</vt:lpstr>
      <vt:lpstr>Open Sans Light</vt:lpstr>
      <vt:lpstr>Oswald</vt:lpstr>
      <vt:lpstr>Roboto Condensed</vt:lpstr>
      <vt:lpstr>Tahoma</vt:lpstr>
      <vt:lpstr>Times New Roman</vt:lpstr>
      <vt:lpstr>Wingdings</vt:lpstr>
      <vt:lpstr>Office-tema</vt:lpstr>
      <vt:lpstr>1_Office-tema</vt:lpstr>
      <vt:lpstr>2_Office-tema</vt:lpstr>
      <vt:lpstr>3_Office-tema</vt:lpstr>
      <vt:lpstr>Helsedirektoratet 2018</vt:lpstr>
      <vt:lpstr>FHI</vt:lpstr>
      <vt:lpstr>1_FHI</vt:lpstr>
      <vt:lpstr>2_FHI</vt:lpstr>
      <vt:lpstr>1_Helsedirektoratet 2018</vt:lpstr>
      <vt:lpstr>4_Office-tema</vt:lpstr>
      <vt:lpstr>5_Office-tema</vt:lpstr>
      <vt:lpstr>PowerPoint-presentasjon</vt:lpstr>
      <vt:lpstr>Altså; </vt:lpstr>
      <vt:lpstr>Global landsby. Smittsomme sykdommer er bare en flyreise unna…</vt:lpstr>
      <vt:lpstr>PowerPoint-presentasjon</vt:lpstr>
      <vt:lpstr>PowerPoint-presentasjon</vt:lpstr>
      <vt:lpstr>Boforhold og smitteutsatthet</vt:lpstr>
      <vt:lpstr>Hva kjennetegner å være nyankommet? </vt:lpstr>
      <vt:lpstr>Mange typiske eksempler,  men hver historie er unik</vt:lpstr>
      <vt:lpstr>Screening er: </vt:lpstr>
      <vt:lpstr>Screening av nyankomne – av hensyn til hvem?  </vt:lpstr>
      <vt:lpstr>PowerPoint-presentasjon</vt:lpstr>
      <vt:lpstr>PowerPoint-presentasjon</vt:lpstr>
      <vt:lpstr>Epidemiologi; risiko for TB samvarierer med fødeland(WHO)</vt:lpstr>
      <vt:lpstr>PowerPoint-presentasjon</vt:lpstr>
      <vt:lpstr>Andelen nye TB tilfeller resistente for Rifampicin</vt:lpstr>
      <vt:lpstr>Tuberkulose- ca 90% er født utenlands.   Andel utenlandsfødte blant TB tilfeller I  EU/EØS, 2015</vt:lpstr>
      <vt:lpstr>Meldte tuberkulosetilfeller blant norskfødte og utenlandsfødte i Norge 1983-2018  </vt:lpstr>
      <vt:lpstr>Vanligste fødeland for tuberkulosetilfeller meldt til MSIS frem til 2018</vt:lpstr>
      <vt:lpstr>Tuberkulose</vt:lpstr>
      <vt:lpstr>Lunge TB, typiske symptomer</vt:lpstr>
      <vt:lpstr>PowerPoint-presentasjon</vt:lpstr>
      <vt:lpstr>WHO estimerer: 1/4 av verdens befolkning har latent TB</vt:lpstr>
      <vt:lpstr>Vanligste forvirring:</vt:lpstr>
      <vt:lpstr>PowerPoint-presentasjon</vt:lpstr>
      <vt:lpstr>PowerPoint-presentasjon</vt:lpstr>
      <vt:lpstr>Land med høy og særlig høy TB-forekomst</vt:lpstr>
      <vt:lpstr>PowerPoint-presentasjon</vt:lpstr>
      <vt:lpstr>PowerPoint-presentasjon</vt:lpstr>
      <vt:lpstr>PowerPoint-presentasjon</vt:lpstr>
      <vt:lpstr>Tema: Tuberkulose</vt:lpstr>
      <vt:lpstr>PowerPoint-presentasjon</vt:lpstr>
      <vt:lpstr>Oppsummert, TB</vt:lpstr>
      <vt:lpstr>PowerPoint-presentasjon</vt:lpstr>
      <vt:lpstr>Veileder IS-1022</vt:lpstr>
      <vt:lpstr>Tidlig  identifisering av oppfølgingsbehov</vt:lpstr>
      <vt:lpstr>Helseundersøkelse ved tre måneder</vt:lpstr>
      <vt:lpstr>Helseundersøkelse ved tre måneder</vt:lpstr>
      <vt:lpstr>Landliste, bør tilbys frivillig test for Hiv, Hep B+ C og Syfilis</vt:lpstr>
      <vt:lpstr>Aktuelle tester for hiv, hep B+ C og syfilis</vt:lpstr>
      <vt:lpstr>Meldingspliktige infeksjonssykdommer (gruppe A og B) i Norge meldt MSIS 2017 etter smittested </vt:lpstr>
      <vt:lpstr>Vanligste smittsomme sykdommer diagnostisert hos innvandrere  ( )% andel av total meldte tilfeller i MSIS med antatt smitte før ankomst</vt:lpstr>
      <vt:lpstr>Hva så vi i 2015?</vt:lpstr>
      <vt:lpstr>Hiv</vt:lpstr>
      <vt:lpstr>Hepatitt B</vt:lpstr>
      <vt:lpstr>MRSA blant nyankomne asylsøkere i 5 kommuner i 2015</vt:lpstr>
      <vt:lpstr>PowerPoint-presentasjon</vt:lpstr>
      <vt:lpstr>PowerPoint-presentasjon</vt:lpstr>
      <vt:lpstr>PowerPoint-presentasjon</vt:lpstr>
      <vt:lpstr>PowerPoint-presentasjon</vt:lpstr>
      <vt:lpstr>Oppsummert;</vt:lpstr>
      <vt:lpstr>Obs! Fremmedfrykt kan gi ubegrunnet smittefrykt!</vt:lpstr>
      <vt:lpstr>Mer info:</vt:lpstr>
      <vt:lpstr>PowerPoint-presentasjon</vt:lpstr>
      <vt:lpstr>Innvandrere og norskfødte barn av innvandrere i Norge i 2018</vt:lpstr>
      <vt:lpstr>PowerPoint-presentasjon</vt:lpstr>
      <vt:lpstr>Flere fra landgruppe 3 (resten av verden)  Flere med lang botid</vt:lpstr>
      <vt:lpstr>Flere eldre innvandrere</vt:lpstr>
      <vt:lpstr>Hiv prevalens i aldersgruppen 15-49  </vt:lpstr>
      <vt:lpstr>Regional dødelighet av hepatitt</vt:lpstr>
      <vt:lpstr>Vaksinasjon</vt:lpstr>
    </vt:vector>
  </TitlesOfParts>
  <Company>FHI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Arnesen, Trude Margrete</dc:creator>
  <cp:lastModifiedBy>Arnesen, Trude Margrete</cp:lastModifiedBy>
  <cp:revision>36</cp:revision>
  <dcterms:created xsi:type="dcterms:W3CDTF">2019-09-23T14:54:52Z</dcterms:created>
  <dcterms:modified xsi:type="dcterms:W3CDTF">2019-11-13T08:39:40Z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0x01010016EC19D615AC3748B5323C2DFBC5D0BD</vt:lpwstr>
  </property>
</Properties>
</file>