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7"/>
  </p:notesMasterIdLst>
  <p:sldIdLst>
    <p:sldId id="256" r:id="rId7"/>
    <p:sldId id="257" r:id="rId8"/>
    <p:sldId id="259" r:id="rId9"/>
    <p:sldId id="261" r:id="rId10"/>
    <p:sldId id="278" r:id="rId11"/>
    <p:sldId id="260" r:id="rId12"/>
    <p:sldId id="262" r:id="rId13"/>
    <p:sldId id="263" r:id="rId14"/>
    <p:sldId id="264" r:id="rId15"/>
    <p:sldId id="267" r:id="rId16"/>
    <p:sldId id="266" r:id="rId17"/>
    <p:sldId id="269" r:id="rId18"/>
    <p:sldId id="270" r:id="rId19"/>
    <p:sldId id="268" r:id="rId20"/>
    <p:sldId id="271" r:id="rId21"/>
    <p:sldId id="272" r:id="rId22"/>
    <p:sldId id="273" r:id="rId23"/>
    <p:sldId id="274" r:id="rId24"/>
    <p:sldId id="275" r:id="rId25"/>
    <p:sldId id="276" r:id="rId2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44E"/>
    <a:srgbClr val="000000"/>
    <a:srgbClr val="7A942F"/>
    <a:srgbClr val="00ADBA"/>
    <a:srgbClr val="DBEB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94" autoAdjust="0"/>
  </p:normalViewPr>
  <p:slideViewPr>
    <p:cSldViewPr snapToGrid="0">
      <p:cViewPr varScale="1">
        <p:scale>
          <a:sx n="81" d="100"/>
          <a:sy n="81" d="100"/>
        </p:scale>
        <p:origin x="360"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B0CA8-D4C0-4EDF-983C-013F20071413}" type="datetimeFigureOut">
              <a:rPr lang="nb-NO" smtClean="0"/>
              <a:t>02.06.2020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4FB80-D5CD-4F8B-B310-9170DDB90797}" type="slidenum">
              <a:rPr lang="nb-NO" smtClean="0"/>
              <a:t>‹#›</a:t>
            </a:fld>
            <a:endParaRPr lang="nb-NO"/>
          </a:p>
        </p:txBody>
      </p:sp>
    </p:spTree>
    <p:extLst>
      <p:ext uri="{BB962C8B-B14F-4D97-AF65-F5344CB8AC3E}">
        <p14:creationId xmlns:p14="http://schemas.microsoft.com/office/powerpoint/2010/main" val="387528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ønster 9)">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38C16EE-710F-4022-B0C5-EA9C5CDBBD65}"/>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a:extLst>
              <a:ext uri="{FF2B5EF4-FFF2-40B4-BE49-F238E27FC236}">
                <a16:creationId xmlns:a16="http://schemas.microsoft.com/office/drawing/2014/main" id="{8360EE4D-DFF5-4E20-B16B-DE5A691E1F1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7812"/>
          <a:stretch/>
        </p:blipFill>
        <p:spPr>
          <a:xfrm>
            <a:off x="8867838" y="2759103"/>
            <a:ext cx="3324162" cy="3371354"/>
          </a:xfrm>
          <a:prstGeom prst="rect">
            <a:avLst/>
          </a:prstGeom>
        </p:spPr>
      </p:pic>
      <p:sp>
        <p:nvSpPr>
          <p:cNvPr id="19" name="Plassholder for dato 3">
            <a:extLst>
              <a:ext uri="{FF2B5EF4-FFF2-40B4-BE49-F238E27FC236}">
                <a16:creationId xmlns:a16="http://schemas.microsoft.com/office/drawing/2014/main" id="{801C13F1-45C0-4244-B9C6-4EFBC66F6D0C}"/>
              </a:ext>
            </a:extLst>
          </p:cNvPr>
          <p:cNvSpPr>
            <a:spLocks noGrp="1"/>
          </p:cNvSpPr>
          <p:nvPr>
            <p:ph type="dt" sz="half" idx="2"/>
          </p:nvPr>
        </p:nvSpPr>
        <p:spPr>
          <a:xfrm>
            <a:off x="10815322" y="6509132"/>
            <a:ext cx="1079459" cy="235270"/>
          </a:xfrm>
          <a:prstGeom prst="rect">
            <a:avLst/>
          </a:prstGeom>
        </p:spPr>
        <p:txBody>
          <a:bodyPr vert="horz" lIns="91440" tIns="45720" rIns="91440" bIns="45720" rtlCol="0" anchor="ctr">
            <a:noAutofit/>
          </a:bodyPr>
          <a:lstStyle>
            <a:lvl1pPr algn="r">
              <a:defRPr sz="1050">
                <a:solidFill>
                  <a:schemeClr val="tx1"/>
                </a:solidFill>
                <a:latin typeface="+mn-lt"/>
              </a:defRPr>
            </a:lvl1pPr>
          </a:lstStyle>
          <a:p>
            <a:fld id="{20CAE16B-463B-4D9A-B532-D4D0B4862104}" type="datetime1">
              <a:rPr lang="nb-NO" smtClean="0"/>
              <a:pPr/>
              <a:t>02.06.2020</a:t>
            </a:fld>
            <a:endParaRPr lang="nb-NO" dirty="0"/>
          </a:p>
        </p:txBody>
      </p:sp>
      <p:sp>
        <p:nvSpPr>
          <p:cNvPr id="5" name="Plassholder for tekst 4">
            <a:extLst>
              <a:ext uri="{FF2B5EF4-FFF2-40B4-BE49-F238E27FC236}">
                <a16:creationId xmlns:a16="http://schemas.microsoft.com/office/drawing/2014/main" id="{EA6A4735-2CFC-41E4-A5FE-C807F8501578}"/>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7" name="Plassholder for tekst 6">
            <a:extLst>
              <a:ext uri="{FF2B5EF4-FFF2-40B4-BE49-F238E27FC236}">
                <a16:creationId xmlns:a16="http://schemas.microsoft.com/office/drawing/2014/main" id="{A9FF001B-633E-41C9-B008-C3077FC68369}"/>
              </a:ext>
            </a:extLst>
          </p:cNvPr>
          <p:cNvSpPr>
            <a:spLocks noGrp="1"/>
          </p:cNvSpPr>
          <p:nvPr>
            <p:ph type="body" sz="quarter" idx="11" hasCustomPrompt="1"/>
          </p:nvPr>
        </p:nvSpPr>
        <p:spPr>
          <a:xfrm>
            <a:off x="967088" y="3952086"/>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3" name="Bilde 2">
            <a:extLst>
              <a:ext uri="{FF2B5EF4-FFF2-40B4-BE49-F238E27FC236}">
                <a16:creationId xmlns:a16="http://schemas.microsoft.com/office/drawing/2014/main" id="{A2BF9E77-709E-41F6-B0F8-61F79514B9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 y="5212800"/>
            <a:ext cx="3645001" cy="972000"/>
          </a:xfrm>
          <a:prstGeom prst="rect">
            <a:avLst/>
          </a:prstGeom>
        </p:spPr>
      </p:pic>
      <p:sp>
        <p:nvSpPr>
          <p:cNvPr id="2" name="TekstSylinder 1">
            <a:extLst>
              <a:ext uri="{FF2B5EF4-FFF2-40B4-BE49-F238E27FC236}">
                <a16:creationId xmlns:a16="http://schemas.microsoft.com/office/drawing/2014/main" id="{B9FD47AF-E330-4D03-92B5-A42CC46F39E4}"/>
              </a:ext>
            </a:extLst>
          </p:cNvPr>
          <p:cNvSpPr txBox="1"/>
          <p:nvPr userDrawn="1"/>
        </p:nvSpPr>
        <p:spPr>
          <a:xfrm>
            <a:off x="5375304" y="6139800"/>
            <a:ext cx="652802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400" dirty="0" err="1"/>
              <a:t>Julevsámegiella</a:t>
            </a:r>
            <a:r>
              <a:rPr lang="nb-NO" sz="1400" dirty="0"/>
              <a:t> – giella åvddånime! Lulesamisk – et språk i framgang!</a:t>
            </a:r>
          </a:p>
          <a:p>
            <a:pPr algn="r"/>
            <a:endParaRPr lang="nb-NO" sz="1400" dirty="0"/>
          </a:p>
        </p:txBody>
      </p:sp>
    </p:spTree>
    <p:extLst>
      <p:ext uri="{BB962C8B-B14F-4D97-AF65-F5344CB8AC3E}">
        <p14:creationId xmlns:p14="http://schemas.microsoft.com/office/powerpoint/2010/main" val="24988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vsidebilde">
    <p:bg>
      <p:bgPr>
        <a:solidFill>
          <a:schemeClr val="bg1"/>
        </a:solidFill>
        <a:effectLst/>
      </p:bgPr>
    </p:bg>
    <p:spTree>
      <p:nvGrpSpPr>
        <p:cNvPr id="1" name=""/>
        <p:cNvGrpSpPr/>
        <p:nvPr/>
      </p:nvGrpSpPr>
      <p:grpSpPr>
        <a:xfrm>
          <a:off x="0" y="0"/>
          <a:ext cx="0" cy="0"/>
          <a:chOff x="0" y="0"/>
          <a:chExt cx="0" cy="0"/>
        </a:xfrm>
      </p:grpSpPr>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6096000" y="2695388"/>
            <a:ext cx="5040306" cy="3613337"/>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a:t>
            </a:r>
            <a:br>
              <a:rPr lang="nb-NO" dirty="0"/>
            </a:br>
            <a:r>
              <a:rPr lang="nb-NO" dirty="0"/>
              <a:t>Publikum bør slippe å lese alt som blir sagt.</a:t>
            </a:r>
            <a:br>
              <a:rPr lang="nb-NO" dirty="0"/>
            </a:br>
            <a:r>
              <a:rPr lang="nb-NO" dirty="0"/>
              <a:t>Mye tekst vil gjøre at publikum bruker mer tid på å lese, og mindre til på å lytte.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0" y="-1"/>
            <a:ext cx="5552141" cy="6800127"/>
          </a:xfrm>
          <a:prstGeom prst="rect">
            <a:avLst/>
          </a:prstGeom>
          <a:solidFill>
            <a:schemeClr val="bg1">
              <a:lumMod val="85000"/>
            </a:schemeClr>
          </a:solidFill>
        </p:spPr>
        <p:txBody>
          <a:bodyPr anchor="ctr"/>
          <a:lstStyle>
            <a:lvl1pPr marL="0" indent="0">
              <a:buNone/>
              <a:defRPr/>
            </a:lvl1pPr>
          </a:lstStyle>
          <a:p>
            <a:r>
              <a:rPr lang="nb-NO"/>
              <a:t>Klikk på ikonet for å sette inn bilde som passer til det du skal snakke om. </a:t>
            </a:r>
            <a:br>
              <a:rPr lang="nb-NO"/>
            </a:br>
            <a:br>
              <a:rPr lang="nb-NO"/>
            </a:br>
            <a:br>
              <a:rPr lang="nb-NO"/>
            </a:br>
            <a:r>
              <a:rPr lang="nb-NO"/>
              <a:t>Har du ikke bilde som passer til tema, kan du bruke en </a:t>
            </a:r>
            <a:r>
              <a:rPr lang="nb-NO" err="1"/>
              <a:t>malside</a:t>
            </a:r>
            <a:r>
              <a:rPr lang="nb-NO"/>
              <a:t> uten bilde. </a:t>
            </a:r>
          </a:p>
          <a:p>
            <a:endParaRPr lang="nb-NO"/>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6096000" y="1426144"/>
            <a:ext cx="5040306" cy="1077209"/>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16" name="Plassholder for lysbildenummer 5">
            <a:extLst>
              <a:ext uri="{FF2B5EF4-FFF2-40B4-BE49-F238E27FC236}">
                <a16:creationId xmlns:a16="http://schemas.microsoft.com/office/drawing/2014/main" id="{7373CDF4-BFBE-4FCB-B38E-D0FBBDCBDACC}"/>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0E873371-82D0-4343-A34E-2316BA10B5CF}"/>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19" name="TekstSylinder 18">
            <a:extLst>
              <a:ext uri="{FF2B5EF4-FFF2-40B4-BE49-F238E27FC236}">
                <a16:creationId xmlns:a16="http://schemas.microsoft.com/office/drawing/2014/main" id="{7602988D-E292-4CF2-9D58-3DFB70E57FD5}"/>
              </a:ext>
            </a:extLst>
          </p:cNvPr>
          <p:cNvSpPr txBox="1"/>
          <p:nvPr userDrawn="1"/>
        </p:nvSpPr>
        <p:spPr>
          <a:xfrm>
            <a:off x="5899150" y="658731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21" name="Plassholder for tekst 3">
            <a:extLst>
              <a:ext uri="{FF2B5EF4-FFF2-40B4-BE49-F238E27FC236}">
                <a16:creationId xmlns:a16="http://schemas.microsoft.com/office/drawing/2014/main" id="{2FA60F08-6BD9-4C46-909F-CA25100A0396}"/>
              </a:ext>
            </a:extLst>
          </p:cNvPr>
          <p:cNvSpPr>
            <a:spLocks noGrp="1"/>
          </p:cNvSpPr>
          <p:nvPr>
            <p:ph type="body" sz="quarter" idx="24" hasCustomPrompt="1"/>
          </p:nvPr>
        </p:nvSpPr>
        <p:spPr>
          <a:xfrm>
            <a:off x="6139148" y="6590875"/>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BD42D404-3A7D-4C6D-8B57-8F5A1BA61A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2055815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 innhold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8" y="2164466"/>
            <a:ext cx="10225087" cy="414425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4619813" y="2486213"/>
            <a:ext cx="6400800" cy="3585882"/>
          </a:xfrm>
          <a:prstGeom prst="rect">
            <a:avLst/>
          </a:prstGeo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Skriv i stikkordsform. </a:t>
            </a:r>
            <a:br>
              <a:rPr lang="nb-NO" dirty="0"/>
            </a:br>
            <a:r>
              <a:rPr lang="nb-NO" dirty="0"/>
              <a:t>Publikum bør slippe å lese alt som blir sagt. </a:t>
            </a:r>
            <a:br>
              <a:rPr lang="nb-NO" dirty="0"/>
            </a:br>
            <a:r>
              <a:rPr lang="nb-NO" dirty="0"/>
              <a:t>Mye tekst vil gjøre at publikum leser, og ikke hører etter.</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1055687" y="2164466"/>
            <a:ext cx="3348037" cy="4144259"/>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sp>
        <p:nvSpPr>
          <p:cNvPr id="28" name="Plassholder for tittel 1">
            <a:extLst>
              <a:ext uri="{FF2B5EF4-FFF2-40B4-BE49-F238E27FC236}">
                <a16:creationId xmlns:a16="http://schemas.microsoft.com/office/drawing/2014/main" id="{DF760073-D89F-4E2D-BB60-670348A69E79}"/>
              </a:ext>
            </a:extLst>
          </p:cNvPr>
          <p:cNvSpPr>
            <a:spLocks noGrp="1"/>
          </p:cNvSpPr>
          <p:nvPr>
            <p:ph type="title" hasCustomPrompt="1"/>
          </p:nvPr>
        </p:nvSpPr>
        <p:spPr>
          <a:xfrm>
            <a:off x="1055688" y="873125"/>
            <a:ext cx="10080625" cy="1077208"/>
          </a:xfrm>
          <a:prstGeom prst="rect">
            <a:avLst/>
          </a:prstGeom>
          <a:effectLst/>
        </p:spPr>
        <p:txBody>
          <a:bodyPr vert="horz" lIns="91440" tIns="45720" rIns="91440" bIns="45720" rtlCol="0" anchor="b">
            <a:noAutofit/>
          </a:bodyPr>
          <a:lstStyle>
            <a:lvl1pPr>
              <a:lnSpc>
                <a:spcPct val="100000"/>
              </a:lnSpc>
              <a:defRPr sz="3600">
                <a:solidFill>
                  <a:schemeClr val="tx1"/>
                </a:solidFill>
                <a:latin typeface="+mn-lt"/>
              </a:defRPr>
            </a:lvl1pPr>
          </a:lstStyle>
          <a:p>
            <a:r>
              <a:rPr lang="nb-NO" dirty="0"/>
              <a:t>Overskrift (pkt. 36) bør være kort og tydelig</a:t>
            </a:r>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1055687" y="6398168"/>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1295685" y="6401731"/>
            <a:ext cx="3868452"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6" name="Bilde 15">
            <a:extLst>
              <a:ext uri="{FF2B5EF4-FFF2-40B4-BE49-F238E27FC236}">
                <a16:creationId xmlns:a16="http://schemas.microsoft.com/office/drawing/2014/main" id="{29F86442-67F8-4A18-AC07-0C59FEB11E4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9427" t="9539" r="78245" b="18819"/>
          <a:stretch/>
        </p:blipFill>
        <p:spPr>
          <a:xfrm>
            <a:off x="8663812" y="2164466"/>
            <a:ext cx="2616963" cy="4144259"/>
          </a:xfrm>
          <a:prstGeom prst="rect">
            <a:avLst/>
          </a:prstGeom>
        </p:spPr>
      </p:pic>
      <p:pic>
        <p:nvPicPr>
          <p:cNvPr id="13" name="Bilde 12">
            <a:extLst>
              <a:ext uri="{FF2B5EF4-FFF2-40B4-BE49-F238E27FC236}">
                <a16:creationId xmlns:a16="http://schemas.microsoft.com/office/drawing/2014/main" id="{D8434520-EF28-4BC6-8818-60978268E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83823911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tat/Mellomtittel">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2" name="Bilde 11">
            <a:extLst>
              <a:ext uri="{FF2B5EF4-FFF2-40B4-BE49-F238E27FC236}">
                <a16:creationId xmlns:a16="http://schemas.microsoft.com/office/drawing/2014/main" id="{E33C9673-3931-4FE0-A4BD-4B8121B83A2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4094" t="17808" b="1715"/>
          <a:stretch/>
        </p:blipFill>
        <p:spPr>
          <a:xfrm>
            <a:off x="1065520" y="1256505"/>
            <a:ext cx="6370602" cy="4655325"/>
          </a:xfrm>
          <a:prstGeom prst="rect">
            <a:avLst/>
          </a:prstGeom>
        </p:spPr>
      </p:pic>
      <p:sp>
        <p:nvSpPr>
          <p:cNvPr id="17" name="Plassholder for tekst 37">
            <a:extLst>
              <a:ext uri="{FF2B5EF4-FFF2-40B4-BE49-F238E27FC236}">
                <a16:creationId xmlns:a16="http://schemas.microsoft.com/office/drawing/2014/main" id="{28A9B5C1-F52C-441A-8485-F27ECF0FDD5B}"/>
              </a:ext>
            </a:extLst>
          </p:cNvPr>
          <p:cNvSpPr>
            <a:spLocks noGrp="1"/>
          </p:cNvSpPr>
          <p:nvPr>
            <p:ph type="body" sz="quarter" idx="12" hasCustomPrompt="1"/>
          </p:nvPr>
        </p:nvSpPr>
        <p:spPr>
          <a:xfrm>
            <a:off x="1518834" y="1859796"/>
            <a:ext cx="8880528" cy="3448373"/>
          </a:xfrm>
          <a:prstGeom prst="rect">
            <a:avLst/>
          </a:prstGeom>
        </p:spPr>
        <p:txBody>
          <a:bodyPr anchor="ctr"/>
          <a:lstStyle>
            <a:lvl1pPr marL="0" indent="0">
              <a:lnSpc>
                <a:spcPct val="100000"/>
              </a:lnSpc>
              <a:buNone/>
              <a:defRPr lang="da-DK" sz="3200" dirty="0" smtClean="0">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32) til for eksempel sitat, viktig poeng du vil vektlegge, </a:t>
            </a:r>
            <a:r>
              <a:rPr lang="nb-NO" dirty="0" err="1"/>
              <a:t>kapitteldeler</a:t>
            </a:r>
            <a:r>
              <a:rPr lang="nb-NO" dirty="0"/>
              <a:t> eller oppgavetekst.</a:t>
            </a:r>
          </a:p>
        </p:txBody>
      </p:sp>
      <p:pic>
        <p:nvPicPr>
          <p:cNvPr id="8" name="Bilde 7">
            <a:extLst>
              <a:ext uri="{FF2B5EF4-FFF2-40B4-BE49-F238E27FC236}">
                <a16:creationId xmlns:a16="http://schemas.microsoft.com/office/drawing/2014/main" id="{A6F6885A-585D-4728-96A3-6A74DFDE37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84504564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tat + bilde">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27220EE-6706-4B19-8467-546429809DF9}"/>
              </a:ext>
            </a:extLst>
          </p:cNvPr>
          <p:cNvSpPr/>
          <p:nvPr userDrawn="1"/>
        </p:nvSpPr>
        <p:spPr>
          <a:xfrm>
            <a:off x="1055687" y="1244436"/>
            <a:ext cx="10080626" cy="468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Plassholder for lysbildenummer 5">
            <a:extLst>
              <a:ext uri="{FF2B5EF4-FFF2-40B4-BE49-F238E27FC236}">
                <a16:creationId xmlns:a16="http://schemas.microsoft.com/office/drawing/2014/main" id="{739A143A-EA0C-4226-8378-2A825EF0DFF2}"/>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7" name="TekstSylinder 26">
            <a:extLst>
              <a:ext uri="{FF2B5EF4-FFF2-40B4-BE49-F238E27FC236}">
                <a16:creationId xmlns:a16="http://schemas.microsoft.com/office/drawing/2014/main" id="{6BF7A39B-94B0-4476-8DBF-7E24F0A5AE82}"/>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32" name="TekstSylinder 31">
            <a:extLst>
              <a:ext uri="{FF2B5EF4-FFF2-40B4-BE49-F238E27FC236}">
                <a16:creationId xmlns:a16="http://schemas.microsoft.com/office/drawing/2014/main" id="{76A8F77B-E6E8-4B54-AF9C-4B35207FDC65}"/>
              </a:ext>
            </a:extLst>
          </p:cNvPr>
          <p:cNvSpPr txBox="1"/>
          <p:nvPr userDrawn="1"/>
        </p:nvSpPr>
        <p:spPr>
          <a:xfrm>
            <a:off x="7178112" y="6042242"/>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3" name="Plassholder for tekst 3">
            <a:extLst>
              <a:ext uri="{FF2B5EF4-FFF2-40B4-BE49-F238E27FC236}">
                <a16:creationId xmlns:a16="http://schemas.microsoft.com/office/drawing/2014/main" id="{5B4DAC38-A400-459F-BAF5-D2AC04BCCDC0}"/>
              </a:ext>
            </a:extLst>
          </p:cNvPr>
          <p:cNvSpPr>
            <a:spLocks noGrp="1"/>
          </p:cNvSpPr>
          <p:nvPr>
            <p:ph type="body" sz="quarter" idx="24" hasCustomPrompt="1"/>
          </p:nvPr>
        </p:nvSpPr>
        <p:spPr>
          <a:xfrm>
            <a:off x="7418110" y="6045805"/>
            <a:ext cx="3718203" cy="150325"/>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 og/eller eier av bildet.</a:t>
            </a:r>
          </a:p>
        </p:txBody>
      </p:sp>
      <p:pic>
        <p:nvPicPr>
          <p:cNvPr id="12" name="Bilde 11">
            <a:extLst>
              <a:ext uri="{FF2B5EF4-FFF2-40B4-BE49-F238E27FC236}">
                <a16:creationId xmlns:a16="http://schemas.microsoft.com/office/drawing/2014/main" id="{1AF51B00-46F1-43BA-97E0-DC752D5D0796}"/>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806" t="-26237" r="-1446" b="51249"/>
          <a:stretch/>
        </p:blipFill>
        <p:spPr>
          <a:xfrm>
            <a:off x="1055688" y="1586611"/>
            <a:ext cx="6935787" cy="4337825"/>
          </a:xfrm>
          <a:prstGeom prst="rect">
            <a:avLst/>
          </a:prstGeom>
        </p:spPr>
      </p:pic>
      <p:sp>
        <p:nvSpPr>
          <p:cNvPr id="13" name="Plassholder for tekst 37">
            <a:extLst>
              <a:ext uri="{FF2B5EF4-FFF2-40B4-BE49-F238E27FC236}">
                <a16:creationId xmlns:a16="http://schemas.microsoft.com/office/drawing/2014/main" id="{F8806A24-CB5B-4200-91AE-ACD183E19F30}"/>
              </a:ext>
            </a:extLst>
          </p:cNvPr>
          <p:cNvSpPr>
            <a:spLocks noGrp="1"/>
          </p:cNvSpPr>
          <p:nvPr>
            <p:ph type="body" sz="quarter" idx="12" hasCustomPrompt="1"/>
          </p:nvPr>
        </p:nvSpPr>
        <p:spPr>
          <a:xfrm>
            <a:off x="1419120" y="1693386"/>
            <a:ext cx="5158129" cy="3715320"/>
          </a:xfrm>
          <a:prstGeom prst="rect">
            <a:avLst/>
          </a:prstGeom>
        </p:spPr>
        <p:txBody>
          <a:bodyPr anchor="ctr"/>
          <a:lstStyle>
            <a:lvl1pPr marL="0" indent="0">
              <a:lnSpc>
                <a:spcPct val="100000"/>
              </a:lnSpc>
              <a:buNone/>
              <a:defRPr sz="2800">
                <a:solidFill>
                  <a:schemeClr val="tx1"/>
                </a:solidFill>
                <a:latin typeface="+mn-lt"/>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nb-NO" dirty="0"/>
              <a:t>Uthevet tekst (pkt. 28) til for eksempel sitat eller viktig poeng du vil vektlegge.</a:t>
            </a:r>
          </a:p>
        </p:txBody>
      </p:sp>
      <p:sp>
        <p:nvSpPr>
          <p:cNvPr id="3" name="Plassholder for bilde 2">
            <a:extLst>
              <a:ext uri="{FF2B5EF4-FFF2-40B4-BE49-F238E27FC236}">
                <a16:creationId xmlns:a16="http://schemas.microsoft.com/office/drawing/2014/main" id="{E7F180ED-A548-427E-925E-6EEE263121EF}"/>
              </a:ext>
            </a:extLst>
          </p:cNvPr>
          <p:cNvSpPr>
            <a:spLocks noGrp="1"/>
          </p:cNvSpPr>
          <p:nvPr>
            <p:ph type="pic" sz="quarter" idx="13" hasCustomPrompt="1"/>
          </p:nvPr>
        </p:nvSpPr>
        <p:spPr>
          <a:xfrm>
            <a:off x="7176313" y="1244436"/>
            <a:ext cx="3960000" cy="4680000"/>
          </a:xfrm>
          <a:prstGeom prst="rect">
            <a:avLst/>
          </a:prstGeom>
          <a:solidFill>
            <a:schemeClr val="bg1">
              <a:lumMod val="85000"/>
            </a:schemeClr>
          </a:solidFill>
        </p:spPr>
        <p:txBody>
          <a:bodyPr/>
          <a:lstStyle>
            <a:lvl1pPr marL="0" indent="0">
              <a:buNone/>
              <a:defRPr/>
            </a:lvl1pPr>
          </a:lstStyle>
          <a:p>
            <a:r>
              <a:rPr lang="nb-NO"/>
              <a:t>Klikk på ikonet for å sette inn bilde som passer til tema. </a:t>
            </a:r>
            <a:br>
              <a:rPr lang="nb-NO"/>
            </a:br>
            <a:br>
              <a:rPr lang="nb-NO"/>
            </a:br>
            <a:r>
              <a:rPr lang="nb-NO"/>
              <a:t>Har du ikke relevant bilde, kan du bruke en </a:t>
            </a:r>
            <a:r>
              <a:rPr lang="nb-NO" err="1"/>
              <a:t>malside</a:t>
            </a:r>
            <a:r>
              <a:rPr lang="nb-NO"/>
              <a:t> uten bilde.</a:t>
            </a:r>
          </a:p>
        </p:txBody>
      </p:sp>
      <p:pic>
        <p:nvPicPr>
          <p:cNvPr id="14" name="Bilde 13">
            <a:extLst>
              <a:ext uri="{FF2B5EF4-FFF2-40B4-BE49-F238E27FC236}">
                <a16:creationId xmlns:a16="http://schemas.microsoft.com/office/drawing/2014/main" id="{9EED7040-0B63-4900-BC21-A44A255354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9615328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ammenlikning x 2">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5029201"/>
            <a:ext cx="4845928" cy="1066311"/>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521970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6290383" y="5029201"/>
            <a:ext cx="4845929" cy="10582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Overskrift (pkt. 36) for to bilder med tekst</a:t>
            </a:r>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6"/>
            <a:ext cx="4845927" cy="2725834"/>
          </a:xfrm>
          <a:prstGeom prst="rect">
            <a:avLst/>
          </a:prstGeom>
          <a:solidFill>
            <a:schemeClr val="bg1">
              <a:lumMod val="85000"/>
            </a:schemeClr>
          </a:solidFill>
        </p:spPr>
        <p:txBody>
          <a:bodyPr anchor="ctr"/>
          <a:lstStyle>
            <a:lvl1pPr marL="0" indent="0" algn="ctr">
              <a:buNone/>
              <a:defRPr/>
            </a:lvl1pPr>
          </a:lstStyle>
          <a:p>
            <a:r>
              <a:rPr lang="nb-NO"/>
              <a:t>Klikk for på ikonet for å sette inn bilde 1</a:t>
            </a:r>
          </a:p>
        </p:txBody>
      </p:sp>
      <p:sp>
        <p:nvSpPr>
          <p:cNvPr id="29" name="Plassholder for lysbildenummer 5">
            <a:extLst>
              <a:ext uri="{FF2B5EF4-FFF2-40B4-BE49-F238E27FC236}">
                <a16:creationId xmlns:a16="http://schemas.microsoft.com/office/drawing/2014/main" id="{62B7398D-EA06-494A-93CC-79FAB5A4B911}"/>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0" name="TekstSylinder 29">
            <a:extLst>
              <a:ext uri="{FF2B5EF4-FFF2-40B4-BE49-F238E27FC236}">
                <a16:creationId xmlns:a16="http://schemas.microsoft.com/office/drawing/2014/main" id="{99722221-F0DE-4D9F-B6ED-E73D20D5DFA0}"/>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34" name="Plassholder for bilde 21">
            <a:extLst>
              <a:ext uri="{FF2B5EF4-FFF2-40B4-BE49-F238E27FC236}">
                <a16:creationId xmlns:a16="http://schemas.microsoft.com/office/drawing/2014/main" id="{6F608E0E-4EAB-457C-A166-7D2B95128771}"/>
              </a:ext>
            </a:extLst>
          </p:cNvPr>
          <p:cNvSpPr>
            <a:spLocks noGrp="1"/>
          </p:cNvSpPr>
          <p:nvPr>
            <p:ph type="pic" sz="quarter" idx="25" hasCustomPrompt="1"/>
          </p:nvPr>
        </p:nvSpPr>
        <p:spPr>
          <a:xfrm>
            <a:off x="6284034" y="2112866"/>
            <a:ext cx="4845928" cy="2725835"/>
          </a:xfrm>
          <a:prstGeom prst="rect">
            <a:avLst/>
          </a:prstGeom>
          <a:solidFill>
            <a:schemeClr val="bg1">
              <a:lumMod val="85000"/>
            </a:schemeClr>
          </a:solidFill>
        </p:spPr>
        <p:txBody>
          <a:bodyPr anchor="ctr"/>
          <a:lstStyle>
            <a:lvl1pPr marL="0" indent="0" algn="ctr">
              <a:buNone/>
              <a:defRPr/>
            </a:lvl1pPr>
          </a:lstStyle>
          <a:p>
            <a:r>
              <a:rPr lang="nb-NO"/>
              <a:t>Klikk på ikonet for å sette inn bilde 2</a:t>
            </a:r>
          </a:p>
        </p:txBody>
      </p:sp>
      <p:sp>
        <p:nvSpPr>
          <p:cNvPr id="35" name="Plassholder for tekst 8">
            <a:extLst>
              <a:ext uri="{FF2B5EF4-FFF2-40B4-BE49-F238E27FC236}">
                <a16:creationId xmlns:a16="http://schemas.microsoft.com/office/drawing/2014/main" id="{39DF0B6E-B830-4C7D-A84C-DCEE2F4AB726}"/>
              </a:ext>
            </a:extLst>
          </p:cNvPr>
          <p:cNvSpPr>
            <a:spLocks noGrp="1"/>
          </p:cNvSpPr>
          <p:nvPr>
            <p:ph type="body" sz="quarter" idx="26" hasCustomPrompt="1"/>
          </p:nvPr>
        </p:nvSpPr>
        <p:spPr>
          <a:xfrm>
            <a:off x="6502377" y="5213350"/>
            <a:ext cx="4409242" cy="70484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Klikk her for å redigere tekst. Her kan du skrive noe som tilføyer informasjon til bildet. Denne siden kan brukes til å sammenlikne noe.</a:t>
            </a:r>
          </a:p>
        </p:txBody>
      </p:sp>
      <p:sp>
        <p:nvSpPr>
          <p:cNvPr id="36" name="TekstSylinder 35">
            <a:extLst>
              <a:ext uri="{FF2B5EF4-FFF2-40B4-BE49-F238E27FC236}">
                <a16:creationId xmlns:a16="http://schemas.microsoft.com/office/drawing/2014/main" id="{7316ECC6-698F-4C07-84A4-867F79EF57B8}"/>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37" name="Plassholder for tekst 3">
            <a:extLst>
              <a:ext uri="{FF2B5EF4-FFF2-40B4-BE49-F238E27FC236}">
                <a16:creationId xmlns:a16="http://schemas.microsoft.com/office/drawing/2014/main" id="{5D73572D-EBD9-4707-BB21-25F1FDB05D10}"/>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15" name="Bilde 14">
            <a:extLst>
              <a:ext uri="{FF2B5EF4-FFF2-40B4-BE49-F238E27FC236}">
                <a16:creationId xmlns:a16="http://schemas.microsoft.com/office/drawing/2014/main" id="{31A793CB-45EB-40DA-98ED-FFE0BC3AEE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1076656501"/>
      </p:ext>
    </p:extLst>
  </p:cSld>
  <p:clrMapOvr>
    <a:masterClrMapping/>
  </p:clrMapOvr>
  <p:extLst>
    <p:ext uri="{DCECCB84-F9BA-43D5-87BE-67443E8EF086}">
      <p15:sldGuideLst xmlns:p15="http://schemas.microsoft.com/office/powerpoint/2012/main">
        <p15:guide id="1" orient="horz" pos="136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mmenlikning x 3">
    <p:bg>
      <p:bgPr>
        <a:solidFill>
          <a:schemeClr val="bg1">
            <a:lumMod val="95000"/>
          </a:schemeClr>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DA7F82D5-170E-47A6-9910-FE84E32FE544}"/>
              </a:ext>
            </a:extLst>
          </p:cNvPr>
          <p:cNvSpPr/>
          <p:nvPr userDrawn="1"/>
        </p:nvSpPr>
        <p:spPr>
          <a:xfrm>
            <a:off x="1055687" y="4265903"/>
            <a:ext cx="3168000" cy="1829609"/>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280358" y="4439670"/>
            <a:ext cx="2686050" cy="1424869"/>
          </a:xfrm>
          <a:prstGeom prst="rect">
            <a:avLst/>
          </a:prstGeom>
        </p:spPr>
        <p:txBody>
          <a:bodyPr>
            <a:noAutofit/>
          </a:bodyPr>
          <a:lstStyle>
            <a:lvl1pPr marL="0" indent="0">
              <a:lnSpc>
                <a:spcPct val="100000"/>
              </a:lnSpc>
              <a:buNone/>
              <a:defRPr sz="14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og faktaboksene på denne </a:t>
            </a:r>
            <a:r>
              <a:rPr lang="nb-NO" dirty="0" err="1"/>
              <a:t>malsiden</a:t>
            </a:r>
            <a:r>
              <a:rPr lang="nb-NO" dirty="0"/>
              <a:t> kan brukes for å sammenlikne noe.</a:t>
            </a:r>
            <a:br>
              <a:rPr lang="nb-NO" dirty="0"/>
            </a:br>
            <a:r>
              <a:rPr lang="nb-NO" dirty="0"/>
              <a:t>For eksempel hvis du har tre bilder som viser en utvikling.</a:t>
            </a:r>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512000" y="4273951"/>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52975" y="4447716"/>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Bildene kan brukes til å illustrere tre viktige poeng.</a:t>
            </a:r>
            <a:br>
              <a:rPr lang="nb-NO" dirty="0"/>
            </a:br>
            <a:r>
              <a:rPr lang="nb-NO" dirty="0"/>
              <a:t>Kart, bilder og illustrasjoner kan settes inn og brukes for å sammenlikne noe innen alle fagfelt. </a:t>
            </a:r>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68313" y="4265903"/>
            <a:ext cx="3168000" cy="1821561"/>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09288" y="4439668"/>
            <a:ext cx="2686050" cy="1424869"/>
          </a:xfrm>
          <a:prstGeom prst="rect">
            <a:avLst/>
          </a:prstGeom>
        </p:spPr>
        <p:txBody>
          <a:bodyPr>
            <a:normAutofit/>
          </a:bodyPr>
          <a:lstStyle>
            <a:lvl1pPr marL="0" indent="0">
              <a:lnSpc>
                <a:spcPct val="100000"/>
              </a:lnSpc>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Eksempler kan være naturtyper, arter, byer, brukergrupper, kommuner, områder, personer og så videre.</a:t>
            </a:r>
          </a:p>
        </p:txBody>
      </p:sp>
      <p:sp>
        <p:nvSpPr>
          <p:cNvPr id="16" name="Plassholder for tekst 4">
            <a:extLst>
              <a:ext uri="{FF2B5EF4-FFF2-40B4-BE49-F238E27FC236}">
                <a16:creationId xmlns:a16="http://schemas.microsoft.com/office/drawing/2014/main" id="{A203DE09-43A6-4A48-AC04-09D613D14C26}"/>
              </a:ext>
            </a:extLst>
          </p:cNvPr>
          <p:cNvSpPr>
            <a:spLocks noGrp="1"/>
          </p:cNvSpPr>
          <p:nvPr>
            <p:ph type="body" sz="quarter" idx="15" hasCustomPrompt="1"/>
          </p:nvPr>
        </p:nvSpPr>
        <p:spPr>
          <a:xfrm>
            <a:off x="1058492" y="873125"/>
            <a:ext cx="10077821" cy="1077208"/>
          </a:xfrm>
          <a:prstGeom prst="rect">
            <a:avLst/>
          </a:prstGeom>
        </p:spPr>
        <p:txBody>
          <a:bodyPr numCol="1" anchor="b">
            <a:noAutofit/>
          </a:bodyPr>
          <a:lstStyle>
            <a:lvl1pPr marL="0" indent="0">
              <a:buNone/>
              <a:defRPr sz="3600">
                <a:latin typeface="+mn-lt"/>
              </a:defRPr>
            </a:lvl1pPr>
          </a:lstStyle>
          <a:p>
            <a:pPr lvl="0"/>
            <a:r>
              <a:rPr lang="nb-NO" dirty="0"/>
              <a:t>Overskrift (pkt. 36) for tre bilder + </a:t>
            </a:r>
            <a:r>
              <a:rPr lang="nb-NO" dirty="0" err="1"/>
              <a:t>faktabokser</a:t>
            </a:r>
            <a:endParaRPr lang="nb-NO" dirty="0"/>
          </a:p>
        </p:txBody>
      </p:sp>
      <p:sp>
        <p:nvSpPr>
          <p:cNvPr id="14" name="Plassholder for bilde 21">
            <a:extLst>
              <a:ext uri="{FF2B5EF4-FFF2-40B4-BE49-F238E27FC236}">
                <a16:creationId xmlns:a16="http://schemas.microsoft.com/office/drawing/2014/main" id="{E6852382-D128-4FD8-991D-769F1638745F}"/>
              </a:ext>
            </a:extLst>
          </p:cNvPr>
          <p:cNvSpPr>
            <a:spLocks noGrp="1"/>
          </p:cNvSpPr>
          <p:nvPr>
            <p:ph type="pic" sz="quarter" idx="12" hasCustomPrompt="1"/>
          </p:nvPr>
        </p:nvSpPr>
        <p:spPr>
          <a:xfrm>
            <a:off x="1055688"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1</a:t>
            </a:r>
          </a:p>
        </p:txBody>
      </p:sp>
      <p:sp>
        <p:nvSpPr>
          <p:cNvPr id="18" name="Plassholder for bilde 21">
            <a:extLst>
              <a:ext uri="{FF2B5EF4-FFF2-40B4-BE49-F238E27FC236}">
                <a16:creationId xmlns:a16="http://schemas.microsoft.com/office/drawing/2014/main" id="{021DA3E9-E13E-4C25-BA5D-6652BA1F0080}"/>
              </a:ext>
            </a:extLst>
          </p:cNvPr>
          <p:cNvSpPr>
            <a:spLocks noGrp="1"/>
          </p:cNvSpPr>
          <p:nvPr>
            <p:ph type="pic" sz="quarter" idx="22" hasCustomPrompt="1"/>
          </p:nvPr>
        </p:nvSpPr>
        <p:spPr>
          <a:xfrm>
            <a:off x="4512000"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2</a:t>
            </a:r>
          </a:p>
        </p:txBody>
      </p:sp>
      <p:sp>
        <p:nvSpPr>
          <p:cNvPr id="19" name="Plassholder for bilde 21">
            <a:extLst>
              <a:ext uri="{FF2B5EF4-FFF2-40B4-BE49-F238E27FC236}">
                <a16:creationId xmlns:a16="http://schemas.microsoft.com/office/drawing/2014/main" id="{C0F341BD-FA74-49C6-B4D5-F0BAC35B78CD}"/>
              </a:ext>
            </a:extLst>
          </p:cNvPr>
          <p:cNvSpPr>
            <a:spLocks noGrp="1"/>
          </p:cNvSpPr>
          <p:nvPr>
            <p:ph type="pic" sz="quarter" idx="23" hasCustomPrompt="1"/>
          </p:nvPr>
        </p:nvSpPr>
        <p:spPr>
          <a:xfrm>
            <a:off x="7949946" y="2112868"/>
            <a:ext cx="3168000" cy="1980000"/>
          </a:xfrm>
          <a:prstGeom prst="rect">
            <a:avLst/>
          </a:prstGeom>
          <a:solidFill>
            <a:schemeClr val="bg1">
              <a:lumMod val="85000"/>
            </a:schemeClr>
          </a:solidFill>
        </p:spPr>
        <p:txBody>
          <a:bodyPr anchor="ctr"/>
          <a:lstStyle>
            <a:lvl1pPr marL="0" indent="0" algn="ctr">
              <a:buNone/>
              <a:defRPr/>
            </a:lvl1pPr>
          </a:lstStyle>
          <a:p>
            <a:r>
              <a:rPr lang="nb-NO"/>
              <a:t>Klikk på ikonet for å sette</a:t>
            </a:r>
            <a:br>
              <a:rPr lang="nb-NO"/>
            </a:br>
            <a:r>
              <a:rPr lang="nb-NO"/>
              <a:t>inn bilde 3</a:t>
            </a:r>
          </a:p>
        </p:txBody>
      </p:sp>
      <p:sp>
        <p:nvSpPr>
          <p:cNvPr id="36" name="Plassholder for lysbildenummer 5">
            <a:extLst>
              <a:ext uri="{FF2B5EF4-FFF2-40B4-BE49-F238E27FC236}">
                <a16:creationId xmlns:a16="http://schemas.microsoft.com/office/drawing/2014/main" id="{3D7EBAB9-B4BE-490D-BF64-28601485CF4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37" name="TekstSylinder 36">
            <a:extLst>
              <a:ext uri="{FF2B5EF4-FFF2-40B4-BE49-F238E27FC236}">
                <a16:creationId xmlns:a16="http://schemas.microsoft.com/office/drawing/2014/main" id="{38E43C12-A815-4C45-9C0C-4C6FE65FD39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40" name="TekstSylinder 39">
            <a:extLst>
              <a:ext uri="{FF2B5EF4-FFF2-40B4-BE49-F238E27FC236}">
                <a16:creationId xmlns:a16="http://schemas.microsoft.com/office/drawing/2014/main" id="{ED5FD058-A83F-40A1-AB19-9459FCA3852E}"/>
              </a:ext>
            </a:extLst>
          </p:cNvPr>
          <p:cNvSpPr txBox="1"/>
          <p:nvPr userDrawn="1"/>
        </p:nvSpPr>
        <p:spPr>
          <a:xfrm>
            <a:off x="1055688" y="6588581"/>
            <a:ext cx="266383" cy="153888"/>
          </a:xfrm>
          <a:prstGeom prst="rect">
            <a:avLst/>
          </a:prstGeom>
          <a:noFill/>
        </p:spPr>
        <p:txBody>
          <a:bodyPr wrap="none" lIns="0" tIns="0" rIns="0" rtlCol="0" anchor="ctr" anchorCtr="0">
            <a:normAutofit/>
          </a:bodyPr>
          <a:lstStyle/>
          <a:p>
            <a:r>
              <a:rPr lang="nb-NO" sz="7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41" name="Plassholder for tekst 3">
            <a:extLst>
              <a:ext uri="{FF2B5EF4-FFF2-40B4-BE49-F238E27FC236}">
                <a16:creationId xmlns:a16="http://schemas.microsoft.com/office/drawing/2014/main" id="{37B15E49-CE91-415B-989E-461A9908C91B}"/>
              </a:ext>
            </a:extLst>
          </p:cNvPr>
          <p:cNvSpPr>
            <a:spLocks noGrp="1"/>
          </p:cNvSpPr>
          <p:nvPr>
            <p:ph type="body" sz="quarter" idx="24" hasCustomPrompt="1"/>
          </p:nvPr>
        </p:nvSpPr>
        <p:spPr>
          <a:xfrm>
            <a:off x="1295686" y="6592144"/>
            <a:ext cx="6165564" cy="153888"/>
          </a:xfrm>
          <a:prstGeom prst="rect">
            <a:avLst/>
          </a:prstGeom>
        </p:spPr>
        <p:txBody>
          <a:bodyPr lIns="0" tIns="0" rIns="0" anchor="ctr">
            <a:normAutofit/>
          </a:bodyPr>
          <a:lstStyle>
            <a:lvl1pPr marL="0" indent="0">
              <a:buNone/>
              <a:defRPr sz="700">
                <a:solidFill>
                  <a:schemeClr val="tx1"/>
                </a:solidFill>
                <a:latin typeface="+mj-lt"/>
              </a:defRPr>
            </a:lvl1pPr>
          </a:lstStyle>
          <a:p>
            <a:pPr lvl="0"/>
            <a:r>
              <a:rPr lang="nb-NO" dirty="0"/>
              <a:t>Her skriver du fotograf(ene) og/eller eier(ne) av bildene.</a:t>
            </a:r>
          </a:p>
        </p:txBody>
      </p:sp>
      <p:pic>
        <p:nvPicPr>
          <p:cNvPr id="21" name="Bilde 20">
            <a:extLst>
              <a:ext uri="{FF2B5EF4-FFF2-40B4-BE49-F238E27FC236}">
                <a16:creationId xmlns:a16="http://schemas.microsoft.com/office/drawing/2014/main" id="{198B4524-8164-42F2-A2DD-F74BF0073D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87475627"/>
      </p:ext>
    </p:extLst>
  </p:cSld>
  <p:clrMapOvr>
    <a:masterClrMapping/>
  </p:clrMapOvr>
  <p:extLst>
    <p:ext uri="{DCECCB84-F9BA-43D5-87BE-67443E8EF086}">
      <p15:sldGuideLst xmlns:p15="http://schemas.microsoft.com/office/powerpoint/2012/main">
        <p15:guide id="1" orient="horz" pos="13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x 3 felles tittel">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292FB4A1-6110-4C3C-B391-BA8B33CB07F7}"/>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37254" t="13140" r="-19292" b="13775"/>
          <a:stretch/>
        </p:blipFill>
        <p:spPr>
          <a:xfrm>
            <a:off x="0" y="-7374"/>
            <a:ext cx="2411361" cy="6799006"/>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2211295"/>
            <a:ext cx="3201671" cy="4106808"/>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tekst 8">
            <a:extLst>
              <a:ext uri="{FF2B5EF4-FFF2-40B4-BE49-F238E27FC236}">
                <a16:creationId xmlns:a16="http://schemas.microsoft.com/office/drawing/2014/main" id="{D636CE05-AD56-498E-A359-08ACE0E6B54F}"/>
              </a:ext>
            </a:extLst>
          </p:cNvPr>
          <p:cNvSpPr>
            <a:spLocks noGrp="1"/>
          </p:cNvSpPr>
          <p:nvPr>
            <p:ph type="body" sz="quarter" idx="19" hasCustomPrompt="1"/>
          </p:nvPr>
        </p:nvSpPr>
        <p:spPr>
          <a:xfrm>
            <a:off x="1357262" y="2500828"/>
            <a:ext cx="2605138" cy="3507150"/>
          </a:xfrm>
          <a:prstGeom prst="rect">
            <a:avLst/>
          </a:prstGeo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5164" y="2220673"/>
            <a:ext cx="3240000"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3" name="Plassholder for tekst 8">
            <a:extLst>
              <a:ext uri="{FF2B5EF4-FFF2-40B4-BE49-F238E27FC236}">
                <a16:creationId xmlns:a16="http://schemas.microsoft.com/office/drawing/2014/main" id="{57A9DC82-D582-434C-9880-CC53EFF8C09F}"/>
              </a:ext>
            </a:extLst>
          </p:cNvPr>
          <p:cNvSpPr>
            <a:spLocks noGrp="1"/>
          </p:cNvSpPr>
          <p:nvPr>
            <p:ph type="body" sz="quarter" idx="20" hasCustomPrompt="1"/>
          </p:nvPr>
        </p:nvSpPr>
        <p:spPr>
          <a:xfrm>
            <a:off x="4793130" y="2510205"/>
            <a:ext cx="2599766" cy="349777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a:t>
            </a:r>
            <a:br>
              <a:rPr lang="nb-NO" dirty="0"/>
            </a:br>
            <a:r>
              <a:rPr lang="nb-NO" dirty="0"/>
              <a:t>Gi alle punktene samme form og struktur.</a:t>
            </a:r>
          </a:p>
          <a:p>
            <a:pPr lvl="0"/>
            <a:endParaRPr lang="nb-NO" dirty="0"/>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4642" y="2211296"/>
            <a:ext cx="3201671" cy="409743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8233153" y="2500828"/>
            <a:ext cx="2601585" cy="3518366"/>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sp>
        <p:nvSpPr>
          <p:cNvPr id="17" name="Plassholder for tekst 4">
            <a:extLst>
              <a:ext uri="{FF2B5EF4-FFF2-40B4-BE49-F238E27FC236}">
                <a16:creationId xmlns:a16="http://schemas.microsoft.com/office/drawing/2014/main" id="{037073BD-E598-4E5F-B1EE-F55681A71E26}"/>
              </a:ext>
            </a:extLst>
          </p:cNvPr>
          <p:cNvSpPr>
            <a:spLocks noGrp="1"/>
          </p:cNvSpPr>
          <p:nvPr>
            <p:ph type="body" sz="quarter" idx="15" hasCustomPrompt="1"/>
          </p:nvPr>
        </p:nvSpPr>
        <p:spPr>
          <a:xfrm>
            <a:off x="1058492" y="873125"/>
            <a:ext cx="10077821" cy="1077208"/>
          </a:xfrm>
          <a:prstGeom prst="rect">
            <a:avLst/>
          </a:prstGeom>
        </p:spPr>
        <p:txBody>
          <a:bodyPr numCol="1" anchor="b">
            <a:normAutofit/>
          </a:bodyPr>
          <a:lstStyle>
            <a:lvl1pPr marL="0" indent="0">
              <a:buNone/>
              <a:defRPr sz="3600">
                <a:latin typeface="+mn-lt"/>
              </a:defRPr>
            </a:lvl1pPr>
          </a:lstStyle>
          <a:p>
            <a:pPr lvl="0"/>
            <a:r>
              <a:rPr lang="nb-NO" dirty="0"/>
              <a:t>Felles overskrift (pkt. 36) for tre </a:t>
            </a:r>
            <a:r>
              <a:rPr lang="nb-NO" dirty="0" err="1"/>
              <a:t>faktabokser</a:t>
            </a:r>
            <a:endParaRPr lang="nb-NO" dirty="0"/>
          </a:p>
        </p:txBody>
      </p:sp>
      <p:sp>
        <p:nvSpPr>
          <p:cNvPr id="24" name="Plassholder for lysbildenummer 5">
            <a:extLst>
              <a:ext uri="{FF2B5EF4-FFF2-40B4-BE49-F238E27FC236}">
                <a16:creationId xmlns:a16="http://schemas.microsoft.com/office/drawing/2014/main" id="{1AA4BDAA-AA79-4AF5-B9D8-BAA24CB9C679}"/>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6" name="TekstSylinder 25">
            <a:extLst>
              <a:ext uri="{FF2B5EF4-FFF2-40B4-BE49-F238E27FC236}">
                <a16:creationId xmlns:a16="http://schemas.microsoft.com/office/drawing/2014/main" id="{F698C9B9-9370-4D40-92EA-EE1674C825B1}"/>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pic>
        <p:nvPicPr>
          <p:cNvPr id="13" name="Bilde 12">
            <a:extLst>
              <a:ext uri="{FF2B5EF4-FFF2-40B4-BE49-F238E27FC236}">
                <a16:creationId xmlns:a16="http://schemas.microsoft.com/office/drawing/2014/main" id="{951C16E4-6BB9-4C56-8466-324319806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9374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BOKS x 3 egne titler">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281FB71-5236-44BA-B16C-62F0FCCE371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1398" t="28312" r="-1664" b="-957"/>
          <a:stretch/>
        </p:blipFill>
        <p:spPr>
          <a:xfrm>
            <a:off x="0" y="0"/>
            <a:ext cx="2359272" cy="6758071"/>
          </a:xfrm>
          <a:prstGeom prst="rect">
            <a:avLst/>
          </a:prstGeom>
        </p:spPr>
      </p:pic>
      <p:sp>
        <p:nvSpPr>
          <p:cNvPr id="8" name="Rektangel 7">
            <a:extLst>
              <a:ext uri="{FF2B5EF4-FFF2-40B4-BE49-F238E27FC236}">
                <a16:creationId xmlns:a16="http://schemas.microsoft.com/office/drawing/2014/main" id="{DA7F82D5-170E-47A6-9910-FE84E32FE544}"/>
              </a:ext>
            </a:extLst>
          </p:cNvPr>
          <p:cNvSpPr/>
          <p:nvPr userDrawn="1"/>
        </p:nvSpPr>
        <p:spPr>
          <a:xfrm>
            <a:off x="1055688" y="1104900"/>
            <a:ext cx="3201671" cy="5203825"/>
          </a:xfrm>
          <a:prstGeom prst="rect">
            <a:avLst/>
          </a:pr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77289ADD-6E2E-464C-9359-38C11C947409}"/>
              </a:ext>
            </a:extLst>
          </p:cNvPr>
          <p:cNvSpPr/>
          <p:nvPr userDrawn="1"/>
        </p:nvSpPr>
        <p:spPr>
          <a:xfrm>
            <a:off x="4496330"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61072EAD-B1BE-40B7-88CE-9948D7487840}"/>
              </a:ext>
            </a:extLst>
          </p:cNvPr>
          <p:cNvSpPr/>
          <p:nvPr userDrawn="1"/>
        </p:nvSpPr>
        <p:spPr>
          <a:xfrm>
            <a:off x="7936973" y="1104899"/>
            <a:ext cx="3201671" cy="520382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ssholder for tekst 2">
            <a:extLst>
              <a:ext uri="{FF2B5EF4-FFF2-40B4-BE49-F238E27FC236}">
                <a16:creationId xmlns:a16="http://schemas.microsoft.com/office/drawing/2014/main" id="{8932D5A4-F404-48C4-93C4-712FCC6A162E}"/>
              </a:ext>
            </a:extLst>
          </p:cNvPr>
          <p:cNvSpPr>
            <a:spLocks noGrp="1"/>
          </p:cNvSpPr>
          <p:nvPr>
            <p:ph type="body" sz="quarter" idx="22" hasCustomPrompt="1"/>
          </p:nvPr>
        </p:nvSpPr>
        <p:spPr>
          <a:xfrm>
            <a:off x="1357262" y="1397001"/>
            <a:ext cx="2605138"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1</a:t>
            </a:r>
          </a:p>
        </p:txBody>
      </p:sp>
      <p:sp>
        <p:nvSpPr>
          <p:cNvPr id="15" name="Plassholder for tekst 2">
            <a:extLst>
              <a:ext uri="{FF2B5EF4-FFF2-40B4-BE49-F238E27FC236}">
                <a16:creationId xmlns:a16="http://schemas.microsoft.com/office/drawing/2014/main" id="{7092F267-7936-4D7E-AB24-A3C4C0705E5D}"/>
              </a:ext>
            </a:extLst>
          </p:cNvPr>
          <p:cNvSpPr>
            <a:spLocks noGrp="1"/>
          </p:cNvSpPr>
          <p:nvPr>
            <p:ph type="body" sz="quarter" idx="23" hasCustomPrompt="1"/>
          </p:nvPr>
        </p:nvSpPr>
        <p:spPr>
          <a:xfrm>
            <a:off x="4796116" y="1397002"/>
            <a:ext cx="2599767" cy="1093652"/>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2</a:t>
            </a:r>
          </a:p>
        </p:txBody>
      </p:sp>
      <p:sp>
        <p:nvSpPr>
          <p:cNvPr id="17" name="Plassholder for tekst 2">
            <a:extLst>
              <a:ext uri="{FF2B5EF4-FFF2-40B4-BE49-F238E27FC236}">
                <a16:creationId xmlns:a16="http://schemas.microsoft.com/office/drawing/2014/main" id="{836D24B0-CE4C-45E9-88BA-428E6F489B67}"/>
              </a:ext>
            </a:extLst>
          </p:cNvPr>
          <p:cNvSpPr>
            <a:spLocks noGrp="1"/>
          </p:cNvSpPr>
          <p:nvPr>
            <p:ph type="body" sz="quarter" idx="24" hasCustomPrompt="1"/>
          </p:nvPr>
        </p:nvSpPr>
        <p:spPr>
          <a:xfrm>
            <a:off x="8233152" y="1397001"/>
            <a:ext cx="2601585" cy="1093651"/>
          </a:xfrm>
          <a:prstGeom prst="rect">
            <a:avLst/>
          </a:prstGeom>
        </p:spPr>
        <p:txBody>
          <a:bodyPr anchor="b"/>
          <a:lstStyle>
            <a:lvl1pPr marL="0" indent="0">
              <a:lnSpc>
                <a:spcPct val="100000"/>
              </a:lnSpc>
              <a:buNone/>
              <a:defRPr>
                <a:solidFill>
                  <a:schemeClr val="accent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lvl="0"/>
            <a:r>
              <a:rPr lang="nb-NO" dirty="0"/>
              <a:t>Overskrift (pkt. 20) for faktaboks 3</a:t>
            </a:r>
          </a:p>
        </p:txBody>
      </p:sp>
      <p:sp>
        <p:nvSpPr>
          <p:cNvPr id="19" name="Plassholder for lysbildenummer 5">
            <a:extLst>
              <a:ext uri="{FF2B5EF4-FFF2-40B4-BE49-F238E27FC236}">
                <a16:creationId xmlns:a16="http://schemas.microsoft.com/office/drawing/2014/main" id="{1E3CFF66-C480-411E-8A1B-3508A0501D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1" name="TekstSylinder 20">
            <a:extLst>
              <a:ext uri="{FF2B5EF4-FFF2-40B4-BE49-F238E27FC236}">
                <a16:creationId xmlns:a16="http://schemas.microsoft.com/office/drawing/2014/main" id="{66591FA5-6FFD-46B8-9B0F-F21B63E6B7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a:t>
            </a: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Nordland</a:t>
            </a:r>
            <a:endParaRPr kumimoji="0" lang="nb-NO" altLang="nb-NO" sz="700" b="0" i="0" u="none" strike="noStrike" cap="none" normalizeH="0" baseline="0" dirty="0">
              <a:ln>
                <a:noFill/>
              </a:ln>
              <a:solidFill>
                <a:schemeClr val="accent3"/>
              </a:solidFill>
              <a:effectLst/>
              <a:latin typeface="+mj-lt"/>
              <a:cs typeface="Arial" panose="020B0604020202020204" pitchFamily="34" charset="0"/>
            </a:endParaRPr>
          </a:p>
        </p:txBody>
      </p:sp>
      <p:sp>
        <p:nvSpPr>
          <p:cNvPr id="27" name="Plassholder for tekst 8">
            <a:extLst>
              <a:ext uri="{FF2B5EF4-FFF2-40B4-BE49-F238E27FC236}">
                <a16:creationId xmlns:a16="http://schemas.microsoft.com/office/drawing/2014/main" id="{8EE39E4B-F344-4198-AF1B-CF3EDBD98251}"/>
              </a:ext>
            </a:extLst>
          </p:cNvPr>
          <p:cNvSpPr>
            <a:spLocks noGrp="1"/>
          </p:cNvSpPr>
          <p:nvPr>
            <p:ph type="body" sz="quarter" idx="19" hasCustomPrompt="1"/>
          </p:nvPr>
        </p:nvSpPr>
        <p:spPr>
          <a:xfrm>
            <a:off x="1357262" y="2725784"/>
            <a:ext cx="2605138"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marL="457200" indent="0">
              <a:buNone/>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Faktaboksene kan brukes for å sammenlikne noe. </a:t>
            </a:r>
            <a:br>
              <a:rPr lang="nb-NO" dirty="0"/>
            </a:br>
            <a:r>
              <a:rPr lang="nb-NO" dirty="0"/>
              <a:t>For eksempel hvis du vil du sammenlikne tre paragrafer eller lovverk.</a:t>
            </a:r>
            <a:br>
              <a:rPr lang="nb-NO" dirty="0"/>
            </a:br>
            <a:r>
              <a:rPr lang="nb-NO" dirty="0"/>
              <a:t>Eller hvis du skal forklare gangen i en prosess eller et tilsyn som består av tre deler.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nb-NO" dirty="0"/>
          </a:p>
          <a:p>
            <a:pPr lvl="0"/>
            <a:endParaRPr lang="nb-NO" dirty="0"/>
          </a:p>
        </p:txBody>
      </p:sp>
      <p:sp>
        <p:nvSpPr>
          <p:cNvPr id="28" name="Plassholder for tekst 8">
            <a:extLst>
              <a:ext uri="{FF2B5EF4-FFF2-40B4-BE49-F238E27FC236}">
                <a16:creationId xmlns:a16="http://schemas.microsoft.com/office/drawing/2014/main" id="{C8765A32-4890-4C82-9997-A3C76276CF50}"/>
              </a:ext>
            </a:extLst>
          </p:cNvPr>
          <p:cNvSpPr>
            <a:spLocks noGrp="1"/>
          </p:cNvSpPr>
          <p:nvPr>
            <p:ph type="body" sz="quarter" idx="20" hasCustomPrompt="1"/>
          </p:nvPr>
        </p:nvSpPr>
        <p:spPr>
          <a:xfrm>
            <a:off x="4793130" y="2725785"/>
            <a:ext cx="2599766" cy="3282194"/>
          </a:xfrm>
          <a:prstGeom prst="rect">
            <a:avLst/>
          </a:prstGeom>
        </p:spPr>
        <p:txBody>
          <a:bodyPr>
            <a:normAutofit/>
          </a:bodyPr>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Når punktene er hele setninger, skal det være stor bokstav i hvert punkt. </a:t>
            </a:r>
            <a:br>
              <a:rPr lang="nb-NO" dirty="0"/>
            </a:br>
            <a:r>
              <a:rPr lang="nb-NO" dirty="0"/>
              <a:t>Gi alle punktene samme form og struktur.</a:t>
            </a:r>
          </a:p>
          <a:p>
            <a:pPr lvl="0"/>
            <a:endParaRPr lang="nb-NO" dirty="0"/>
          </a:p>
        </p:txBody>
      </p:sp>
      <p:sp>
        <p:nvSpPr>
          <p:cNvPr id="29" name="Plassholder for tekst 8">
            <a:extLst>
              <a:ext uri="{FF2B5EF4-FFF2-40B4-BE49-F238E27FC236}">
                <a16:creationId xmlns:a16="http://schemas.microsoft.com/office/drawing/2014/main" id="{DB84BA7C-C40C-4A30-8F56-CA34FC964BEF}"/>
              </a:ext>
            </a:extLst>
          </p:cNvPr>
          <p:cNvSpPr>
            <a:spLocks noGrp="1"/>
          </p:cNvSpPr>
          <p:nvPr>
            <p:ph type="body" sz="quarter" idx="21" hasCustomPrompt="1"/>
          </p:nvPr>
        </p:nvSpPr>
        <p:spPr>
          <a:xfrm>
            <a:off x="8233153" y="2725784"/>
            <a:ext cx="2601585" cy="3293409"/>
          </a:xfrm>
          <a:prstGeom prst="rect">
            <a:avLst/>
          </a:prstGeom>
        </p:spPr>
        <p:txBody>
          <a:bodyPr>
            <a:normAutofit/>
          </a:bodyPr>
          <a:lstStyle>
            <a:lvl1pPr marL="285750" indent="-285750">
              <a:lnSpc>
                <a:spcPct val="100000"/>
              </a:lnSpc>
              <a:buFont typeface="Arial" panose="020B0604020202020204" pitchFamily="34" charset="0"/>
              <a:buChar char="•"/>
              <a:defRPr sz="16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Les mer om punktoppstillinger på Språkrådet.no.</a:t>
            </a:r>
          </a:p>
          <a:p>
            <a:pPr lvl="0"/>
            <a:endParaRPr lang="nb-NO" dirty="0"/>
          </a:p>
        </p:txBody>
      </p:sp>
      <p:pic>
        <p:nvPicPr>
          <p:cNvPr id="18" name="Bilde 17">
            <a:extLst>
              <a:ext uri="{FF2B5EF4-FFF2-40B4-BE49-F238E27FC236}">
                <a16:creationId xmlns:a16="http://schemas.microsoft.com/office/drawing/2014/main" id="{4D718755-CF9E-4429-B5B0-AD6F0FED92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3337507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bilde">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62D7BC0-0959-4646-A1B9-535C1C27A2AA}"/>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0" y="-14492"/>
            <a:ext cx="12192000" cy="6624000"/>
          </a:xfrm>
          <a:prstGeom prst="rect">
            <a:avLst/>
          </a:prstGeom>
          <a:noFill/>
        </p:spPr>
        <p:txBody>
          <a:bodyPr anchor="ctr"/>
          <a:lstStyle>
            <a:lvl1pPr marL="0" indent="0" algn="ctr">
              <a:buFont typeface="Arial" panose="020B0604020202020204" pitchFamily="34" charset="0"/>
              <a:buNone/>
              <a:defRPr/>
            </a:lvl1pPr>
          </a:lstStyle>
          <a:p>
            <a:r>
              <a:rPr lang="nb-NO" dirty="0"/>
              <a:t>Klikk på ikonet for å sette inn et bilde som dekker hele skjermen.</a:t>
            </a:r>
            <a:br>
              <a:rPr lang="nb-NO" dirty="0"/>
            </a:br>
            <a:br>
              <a:rPr lang="nb-NO" dirty="0"/>
            </a:br>
            <a:r>
              <a:rPr lang="nb-NO" dirty="0"/>
              <a:t>Navn på fotograf og/eller eier av bildet skriver du i tekstfeltet nederst på </a:t>
            </a:r>
            <a:r>
              <a:rPr lang="nb-NO" dirty="0" err="1"/>
              <a:t>malsiden</a:t>
            </a:r>
            <a:r>
              <a:rPr lang="nb-NO" dirty="0"/>
              <a:t>.</a:t>
            </a:r>
          </a:p>
        </p:txBody>
      </p:sp>
      <p:sp>
        <p:nvSpPr>
          <p:cNvPr id="5" name="TekstSylinder 4">
            <a:extLst>
              <a:ext uri="{FF2B5EF4-FFF2-40B4-BE49-F238E27FC236}">
                <a16:creationId xmlns:a16="http://schemas.microsoft.com/office/drawing/2014/main" id="{65313A6B-DA5B-4674-A4E2-6AC10DC3ABC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6" name="Plassholder for tekst 3">
            <a:extLst>
              <a:ext uri="{FF2B5EF4-FFF2-40B4-BE49-F238E27FC236}">
                <a16:creationId xmlns:a16="http://schemas.microsoft.com/office/drawing/2014/main" id="{AF976744-8491-41EA-A553-6C0E2BAFA9FD}"/>
              </a:ext>
            </a:extLst>
          </p:cNvPr>
          <p:cNvSpPr>
            <a:spLocks noGrp="1"/>
          </p:cNvSpPr>
          <p:nvPr>
            <p:ph type="body" sz="quarter" idx="24" hasCustomPrompt="1"/>
          </p:nvPr>
        </p:nvSpPr>
        <p:spPr>
          <a:xfrm>
            <a:off x="647986" y="6684946"/>
            <a:ext cx="5448014"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 og/eller eier av bildet.</a:t>
            </a:r>
          </a:p>
        </p:txBody>
      </p:sp>
      <p:sp>
        <p:nvSpPr>
          <p:cNvPr id="8" name="Plassholder for lysbildenummer 5">
            <a:extLst>
              <a:ext uri="{FF2B5EF4-FFF2-40B4-BE49-F238E27FC236}">
                <a16:creationId xmlns:a16="http://schemas.microsoft.com/office/drawing/2014/main" id="{D02C766E-7117-44E9-A6B7-128D5AA400B3}"/>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9" name="TekstSylinder 8">
            <a:extLst>
              <a:ext uri="{FF2B5EF4-FFF2-40B4-BE49-F238E27FC236}">
                <a16:creationId xmlns:a16="http://schemas.microsoft.com/office/drawing/2014/main" id="{A9264222-F2ED-4044-A7CD-7C63D4A2EE7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334227799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 x 2">
    <p:bg>
      <p:bgPr>
        <a:solidFill>
          <a:schemeClr val="bg1"/>
        </a:solidFill>
        <a:effectLst/>
      </p:bgPr>
    </p:bg>
    <p:spTree>
      <p:nvGrpSpPr>
        <p:cNvPr id="1" name=""/>
        <p:cNvGrpSpPr/>
        <p:nvPr/>
      </p:nvGrpSpPr>
      <p:grpSpPr>
        <a:xfrm>
          <a:off x="0" y="0"/>
          <a:ext cx="0" cy="0"/>
          <a:chOff x="0" y="0"/>
          <a:chExt cx="0" cy="0"/>
        </a:xfrm>
      </p:grpSpPr>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3" name="Plassholder for bilde 3">
            <a:extLst>
              <a:ext uri="{FF2B5EF4-FFF2-40B4-BE49-F238E27FC236}">
                <a16:creationId xmlns:a16="http://schemas.microsoft.com/office/drawing/2014/main" id="{FAE01CCF-5656-4C51-9B8F-17B85B5040CD}"/>
              </a:ext>
            </a:extLst>
          </p:cNvPr>
          <p:cNvSpPr>
            <a:spLocks noGrp="1"/>
          </p:cNvSpPr>
          <p:nvPr>
            <p:ph type="pic" sz="quarter" idx="16" hasCustomPrompt="1"/>
          </p:nvPr>
        </p:nvSpPr>
        <p:spPr>
          <a:xfrm>
            <a:off x="609600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 2.</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0" name="Rektangel 9">
            <a:extLst>
              <a:ext uri="{FF2B5EF4-FFF2-40B4-BE49-F238E27FC236}">
                <a16:creationId xmlns:a16="http://schemas.microsoft.com/office/drawing/2014/main" id="{74E7BE4E-EAD6-492B-B113-71C0E078FEEB}"/>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kstSylinder 13">
            <a:extLst>
              <a:ext uri="{FF2B5EF4-FFF2-40B4-BE49-F238E27FC236}">
                <a16:creationId xmlns:a16="http://schemas.microsoft.com/office/drawing/2014/main" id="{FEE4EEDD-8338-4EB5-93FE-708D1B1BECE5}"/>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5" name="Plassholder for tekst 3">
            <a:extLst>
              <a:ext uri="{FF2B5EF4-FFF2-40B4-BE49-F238E27FC236}">
                <a16:creationId xmlns:a16="http://schemas.microsoft.com/office/drawing/2014/main" id="{85C68640-E0DE-4C9F-B22C-ECC944209240}"/>
              </a:ext>
            </a:extLst>
          </p:cNvPr>
          <p:cNvSpPr>
            <a:spLocks noGrp="1"/>
          </p:cNvSpPr>
          <p:nvPr>
            <p:ph type="body" sz="quarter" idx="24" hasCustomPrompt="1"/>
          </p:nvPr>
        </p:nvSpPr>
        <p:spPr>
          <a:xfrm>
            <a:off x="647985" y="6684946"/>
            <a:ext cx="8155355"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6" name="Plassholder for lysbildenummer 5">
            <a:extLst>
              <a:ext uri="{FF2B5EF4-FFF2-40B4-BE49-F238E27FC236}">
                <a16:creationId xmlns:a16="http://schemas.microsoft.com/office/drawing/2014/main" id="{E1820537-7188-44C7-AA4F-4F92BF8BCC39}"/>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7" name="TekstSylinder 16">
            <a:extLst>
              <a:ext uri="{FF2B5EF4-FFF2-40B4-BE49-F238E27FC236}">
                <a16:creationId xmlns:a16="http://schemas.microsoft.com/office/drawing/2014/main" id="{AD36F2C1-F98E-4C25-8CDF-D3BED94FD838}"/>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16812829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ønster9) turkis">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423A4E-76FC-4E24-A6E7-5F6F8037AB1B}"/>
              </a:ext>
            </a:extLst>
          </p:cNvPr>
          <p:cNvSpPr/>
          <p:nvPr userDrawn="1"/>
        </p:nvSpPr>
        <p:spPr>
          <a:xfrm>
            <a:off x="0" y="0"/>
            <a:ext cx="12192000" cy="52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8" name="Bilde 17">
            <a:extLst>
              <a:ext uri="{FF2B5EF4-FFF2-40B4-BE49-F238E27FC236}">
                <a16:creationId xmlns:a16="http://schemas.microsoft.com/office/drawing/2014/main" id="{783E95BF-0C76-4910-AB5A-AAAE3C045E54}"/>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5287"/>
          <a:stretch/>
        </p:blipFill>
        <p:spPr>
          <a:xfrm>
            <a:off x="8811521" y="2835798"/>
            <a:ext cx="3380479" cy="3326296"/>
          </a:xfrm>
          <a:prstGeom prst="rect">
            <a:avLst/>
          </a:prstGeom>
          <a:noFill/>
        </p:spPr>
      </p:pic>
      <p:sp>
        <p:nvSpPr>
          <p:cNvPr id="22" name="Plassholder for dato 3">
            <a:extLst>
              <a:ext uri="{FF2B5EF4-FFF2-40B4-BE49-F238E27FC236}">
                <a16:creationId xmlns:a16="http://schemas.microsoft.com/office/drawing/2014/main" id="{E61A0069-77CB-4CBE-BA7B-A3D685364F9D}"/>
              </a:ext>
            </a:extLst>
          </p:cNvPr>
          <p:cNvSpPr>
            <a:spLocks noGrp="1"/>
          </p:cNvSpPr>
          <p:nvPr>
            <p:ph type="dt" sz="half" idx="2"/>
          </p:nvPr>
        </p:nvSpPr>
        <p:spPr>
          <a:xfrm>
            <a:off x="10806776" y="6509128"/>
            <a:ext cx="1079459" cy="235270"/>
          </a:xfrm>
          <a:prstGeom prst="rect">
            <a:avLst/>
          </a:prstGeom>
        </p:spPr>
        <p:txBody>
          <a:bodyPr vert="horz" lIns="91440" tIns="45720" rIns="91440" bIns="45720" rtlCol="0" anchor="ctr">
            <a:noAutofit/>
          </a:bodyPr>
          <a:lstStyle>
            <a:lvl1pPr algn="r">
              <a:defRPr sz="1050">
                <a:solidFill>
                  <a:schemeClr val="tx1"/>
                </a:solidFill>
                <a:latin typeface="+mn-lt"/>
              </a:defRPr>
            </a:lvl1pPr>
          </a:lstStyle>
          <a:p>
            <a:fld id="{20CAE16B-463B-4D9A-B532-D4D0B4862104}" type="datetime1">
              <a:rPr lang="nb-NO" smtClean="0"/>
              <a:pPr/>
              <a:t>02.06.2020</a:t>
            </a:fld>
            <a:endParaRPr lang="nb-NO"/>
          </a:p>
        </p:txBody>
      </p:sp>
      <p:sp>
        <p:nvSpPr>
          <p:cNvPr id="9" name="Plassholder for tekst 4">
            <a:extLst>
              <a:ext uri="{FF2B5EF4-FFF2-40B4-BE49-F238E27FC236}">
                <a16:creationId xmlns:a16="http://schemas.microsoft.com/office/drawing/2014/main" id="{F90A31C9-3E58-4011-9698-C055090CCAAF}"/>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21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10" name="Plassholder for tekst 6">
            <a:extLst>
              <a:ext uri="{FF2B5EF4-FFF2-40B4-BE49-F238E27FC236}">
                <a16:creationId xmlns:a16="http://schemas.microsoft.com/office/drawing/2014/main" id="{95B3425A-F007-457E-823B-2A49C81FA908}"/>
              </a:ext>
            </a:extLst>
          </p:cNvPr>
          <p:cNvSpPr>
            <a:spLocks noGrp="1"/>
          </p:cNvSpPr>
          <p:nvPr>
            <p:ph type="body" sz="quarter" idx="11" hasCustomPrompt="1"/>
          </p:nvPr>
        </p:nvSpPr>
        <p:spPr>
          <a:xfrm>
            <a:off x="967088" y="3952084"/>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E944A5BA-DA7B-46FE-9D2A-8867B55FFD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620" y="5212106"/>
            <a:ext cx="3645001" cy="972000"/>
          </a:xfrm>
          <a:prstGeom prst="rect">
            <a:avLst/>
          </a:prstGeom>
        </p:spPr>
      </p:pic>
      <p:sp>
        <p:nvSpPr>
          <p:cNvPr id="12" name="TekstSylinder 11">
            <a:extLst>
              <a:ext uri="{FF2B5EF4-FFF2-40B4-BE49-F238E27FC236}">
                <a16:creationId xmlns:a16="http://schemas.microsoft.com/office/drawing/2014/main" id="{8CC549CA-20B8-4F76-BD00-2C996F04C86D}"/>
              </a:ext>
            </a:extLst>
          </p:cNvPr>
          <p:cNvSpPr txBox="1"/>
          <p:nvPr userDrawn="1"/>
        </p:nvSpPr>
        <p:spPr>
          <a:xfrm>
            <a:off x="5375304" y="6139800"/>
            <a:ext cx="652802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400" dirty="0" err="1"/>
              <a:t>Julevsámegiella</a:t>
            </a:r>
            <a:r>
              <a:rPr lang="nb-NO" sz="1400" dirty="0"/>
              <a:t> – giella åvddånime! Lulesamisk – et språk i framgang!</a:t>
            </a:r>
          </a:p>
          <a:p>
            <a:pPr algn="r"/>
            <a:endParaRPr lang="nb-NO" sz="1400" dirty="0"/>
          </a:p>
        </p:txBody>
      </p:sp>
    </p:spTree>
    <p:extLst>
      <p:ext uri="{BB962C8B-B14F-4D97-AF65-F5344CB8AC3E}">
        <p14:creationId xmlns:p14="http://schemas.microsoft.com/office/powerpoint/2010/main" val="25990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x 3">
    <p:bg>
      <p:bgPr>
        <a:solidFill>
          <a:schemeClr val="bg1"/>
        </a:solidFill>
        <a:effectLst/>
      </p:bgPr>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36C18CF-6F5C-443F-A261-D0FE07777435}"/>
              </a:ext>
            </a:extLst>
          </p:cNvPr>
          <p:cNvSpPr>
            <a:spLocks noGrp="1"/>
          </p:cNvSpPr>
          <p:nvPr>
            <p:ph type="pic" sz="quarter" idx="13" hasCustomPrompt="1"/>
          </p:nvPr>
        </p:nvSpPr>
        <p:spPr>
          <a:xfrm>
            <a:off x="6091680" y="0"/>
            <a:ext cx="6096000" cy="3393652"/>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1" name="Plassholder for bilde 3">
            <a:extLst>
              <a:ext uri="{FF2B5EF4-FFF2-40B4-BE49-F238E27FC236}">
                <a16:creationId xmlns:a16="http://schemas.microsoft.com/office/drawing/2014/main" id="{48FD7EA8-B8FA-491A-ADCE-CC85114557AC}"/>
              </a:ext>
            </a:extLst>
          </p:cNvPr>
          <p:cNvSpPr>
            <a:spLocks noGrp="1"/>
          </p:cNvSpPr>
          <p:nvPr>
            <p:ph type="pic" sz="quarter" idx="14" hasCustomPrompt="1"/>
          </p:nvPr>
        </p:nvSpPr>
        <p:spPr>
          <a:xfrm>
            <a:off x="6096000" y="3393651"/>
            <a:ext cx="6096000" cy="3221775"/>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 Navn på fotograf(er) og/eller eier(e) av bildet skriver du i tekstfeltet nederst på </a:t>
            </a:r>
            <a:r>
              <a:rPr lang="nb-NO" dirty="0" err="1"/>
              <a:t>malsiden</a:t>
            </a:r>
            <a:r>
              <a:rPr lang="nb-NO" dirty="0"/>
              <a:t>.</a:t>
            </a:r>
          </a:p>
        </p:txBody>
      </p:sp>
      <p:sp>
        <p:nvSpPr>
          <p:cNvPr id="12" name="Plassholder for bilde 3">
            <a:extLst>
              <a:ext uri="{FF2B5EF4-FFF2-40B4-BE49-F238E27FC236}">
                <a16:creationId xmlns:a16="http://schemas.microsoft.com/office/drawing/2014/main" id="{A094F4C5-7718-434E-BB74-22546C52C31D}"/>
              </a:ext>
            </a:extLst>
          </p:cNvPr>
          <p:cNvSpPr>
            <a:spLocks noGrp="1"/>
          </p:cNvSpPr>
          <p:nvPr>
            <p:ph type="pic" sz="quarter" idx="15" hasCustomPrompt="1"/>
          </p:nvPr>
        </p:nvSpPr>
        <p:spPr>
          <a:xfrm>
            <a:off x="0" y="0"/>
            <a:ext cx="6096000" cy="6624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stående bilde.</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7" name="TekstSylinder 6">
            <a:extLst>
              <a:ext uri="{FF2B5EF4-FFF2-40B4-BE49-F238E27FC236}">
                <a16:creationId xmlns:a16="http://schemas.microsoft.com/office/drawing/2014/main" id="{5DAED793-F6DF-4393-B5B7-00BD9C67A0D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4" name="Rektangel 13">
            <a:extLst>
              <a:ext uri="{FF2B5EF4-FFF2-40B4-BE49-F238E27FC236}">
                <a16:creationId xmlns:a16="http://schemas.microsoft.com/office/drawing/2014/main" id="{6BB90A15-C6FD-4F5E-819D-6BE960B48C80}"/>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TekstSylinder 14">
            <a:extLst>
              <a:ext uri="{FF2B5EF4-FFF2-40B4-BE49-F238E27FC236}">
                <a16:creationId xmlns:a16="http://schemas.microsoft.com/office/drawing/2014/main" id="{6E1C8271-B83B-4C8C-8EBE-CA752B6270A7}"/>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6" name="Plassholder for tekst 3">
            <a:extLst>
              <a:ext uri="{FF2B5EF4-FFF2-40B4-BE49-F238E27FC236}">
                <a16:creationId xmlns:a16="http://schemas.microsoft.com/office/drawing/2014/main" id="{83F8A895-256D-4B52-B4C1-DF95A52888B7}"/>
              </a:ext>
            </a:extLst>
          </p:cNvPr>
          <p:cNvSpPr>
            <a:spLocks noGrp="1"/>
          </p:cNvSpPr>
          <p:nvPr>
            <p:ph type="body" sz="quarter" idx="24" hasCustomPrompt="1"/>
          </p:nvPr>
        </p:nvSpPr>
        <p:spPr>
          <a:xfrm>
            <a:off x="647985" y="6684946"/>
            <a:ext cx="8358556"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7" name="Plassholder for lysbildenummer 5">
            <a:extLst>
              <a:ext uri="{FF2B5EF4-FFF2-40B4-BE49-F238E27FC236}">
                <a16:creationId xmlns:a16="http://schemas.microsoft.com/office/drawing/2014/main" id="{EB1C0BE0-2375-43E1-8190-E4D337FBC41B}"/>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18" name="TekstSylinder 17">
            <a:extLst>
              <a:ext uri="{FF2B5EF4-FFF2-40B4-BE49-F238E27FC236}">
                <a16:creationId xmlns:a16="http://schemas.microsoft.com/office/drawing/2014/main" id="{41B99EF6-D8AD-433A-BE5E-2B3515EE8917}"/>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Tree>
    <p:extLst>
      <p:ext uri="{BB962C8B-B14F-4D97-AF65-F5344CB8AC3E}">
        <p14:creationId xmlns:p14="http://schemas.microsoft.com/office/powerpoint/2010/main" val="94332396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x 4">
    <p:bg>
      <p:bgPr>
        <a:solidFill>
          <a:schemeClr val="bg1"/>
        </a:solidFill>
        <a:effectLst/>
      </p:bgPr>
    </p:bg>
    <p:spTree>
      <p:nvGrpSpPr>
        <p:cNvPr id="1" name=""/>
        <p:cNvGrpSpPr/>
        <p:nvPr/>
      </p:nvGrpSpPr>
      <p:grpSpPr>
        <a:xfrm>
          <a:off x="0" y="0"/>
          <a:ext cx="0" cy="0"/>
          <a:chOff x="0" y="0"/>
          <a:chExt cx="0" cy="0"/>
        </a:xfrm>
      </p:grpSpPr>
      <p:sp>
        <p:nvSpPr>
          <p:cNvPr id="13" name="Plassholder for bilde 3">
            <a:extLst>
              <a:ext uri="{FF2B5EF4-FFF2-40B4-BE49-F238E27FC236}">
                <a16:creationId xmlns:a16="http://schemas.microsoft.com/office/drawing/2014/main" id="{597491D4-E5C2-4A3A-B7A7-D5E62BAAD7E2}"/>
              </a:ext>
            </a:extLst>
          </p:cNvPr>
          <p:cNvSpPr>
            <a:spLocks noGrp="1"/>
          </p:cNvSpPr>
          <p:nvPr>
            <p:ph type="pic" sz="quarter" idx="15" hasCustomPrompt="1"/>
          </p:nvPr>
        </p:nvSpPr>
        <p:spPr>
          <a:xfrm>
            <a:off x="0" y="1"/>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1.</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4" name="Plassholder for bilde 3">
            <a:extLst>
              <a:ext uri="{FF2B5EF4-FFF2-40B4-BE49-F238E27FC236}">
                <a16:creationId xmlns:a16="http://schemas.microsoft.com/office/drawing/2014/main" id="{329942B5-7A94-4D27-9BF2-43A757EA2235}"/>
              </a:ext>
            </a:extLst>
          </p:cNvPr>
          <p:cNvSpPr>
            <a:spLocks noGrp="1"/>
          </p:cNvSpPr>
          <p:nvPr>
            <p:ph type="pic" sz="quarter" idx="16" hasCustomPrompt="1"/>
          </p:nvPr>
        </p:nvSpPr>
        <p:spPr>
          <a:xfrm>
            <a:off x="0" y="330844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3.</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16" name="Rektangel 15">
            <a:extLst>
              <a:ext uri="{FF2B5EF4-FFF2-40B4-BE49-F238E27FC236}">
                <a16:creationId xmlns:a16="http://schemas.microsoft.com/office/drawing/2014/main" id="{063328CC-F328-4150-9BA4-2367AC2BA0A8}"/>
              </a:ext>
            </a:extLst>
          </p:cNvPr>
          <p:cNvSpPr/>
          <p:nvPr userDrawn="1"/>
        </p:nvSpPr>
        <p:spPr>
          <a:xfrm>
            <a:off x="0" y="6609508"/>
            <a:ext cx="12192000" cy="2602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01A36E7F-ACC5-459A-91F0-51736B28EE66}"/>
              </a:ext>
            </a:extLst>
          </p:cNvPr>
          <p:cNvSpPr txBox="1"/>
          <p:nvPr userDrawn="1"/>
        </p:nvSpPr>
        <p:spPr>
          <a:xfrm>
            <a:off x="407988" y="6687733"/>
            <a:ext cx="266383" cy="153888"/>
          </a:xfrm>
          <a:prstGeom prst="rect">
            <a:avLst/>
          </a:prstGeom>
          <a:noFill/>
        </p:spPr>
        <p:txBody>
          <a:bodyPr wrap="none" lIns="0" tIns="0" rIns="0" rtlCol="0" anchor="ctr" anchorCtr="0">
            <a:normAutofit/>
          </a:bodyPr>
          <a:lstStyle/>
          <a:p>
            <a:r>
              <a:rPr lang="nb-NO" sz="7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Foto:</a:t>
            </a:r>
          </a:p>
        </p:txBody>
      </p:sp>
      <p:sp>
        <p:nvSpPr>
          <p:cNvPr id="18" name="Plassholder for tekst 3">
            <a:extLst>
              <a:ext uri="{FF2B5EF4-FFF2-40B4-BE49-F238E27FC236}">
                <a16:creationId xmlns:a16="http://schemas.microsoft.com/office/drawing/2014/main" id="{85CE1348-486B-40A4-B506-EC579770109C}"/>
              </a:ext>
            </a:extLst>
          </p:cNvPr>
          <p:cNvSpPr>
            <a:spLocks noGrp="1"/>
          </p:cNvSpPr>
          <p:nvPr>
            <p:ph type="body" sz="quarter" idx="24" hasCustomPrompt="1"/>
          </p:nvPr>
        </p:nvSpPr>
        <p:spPr>
          <a:xfrm>
            <a:off x="647985" y="6684946"/>
            <a:ext cx="8304767" cy="153888"/>
          </a:xfrm>
          <a:prstGeom prst="rect">
            <a:avLst/>
          </a:prstGeom>
        </p:spPr>
        <p:txBody>
          <a:bodyPr lIns="0" tIns="0" rIns="0" anchor="ctr">
            <a:normAutofit/>
          </a:bodyPr>
          <a:lstStyle>
            <a:lvl1pPr marL="0" indent="0">
              <a:buNone/>
              <a:defRPr sz="700">
                <a:solidFill>
                  <a:schemeClr val="bg1"/>
                </a:solidFill>
                <a:latin typeface="+mj-lt"/>
              </a:defRPr>
            </a:lvl1pPr>
          </a:lstStyle>
          <a:p>
            <a:pPr lvl="0"/>
            <a:r>
              <a:rPr lang="nb-NO" dirty="0"/>
              <a:t>Her skriver du fotograf(ene) og/eller eier(ne) av bildene).</a:t>
            </a:r>
          </a:p>
        </p:txBody>
      </p:sp>
      <p:sp>
        <p:nvSpPr>
          <p:cNvPr id="19" name="Plassholder for lysbildenummer 5">
            <a:extLst>
              <a:ext uri="{FF2B5EF4-FFF2-40B4-BE49-F238E27FC236}">
                <a16:creationId xmlns:a16="http://schemas.microsoft.com/office/drawing/2014/main" id="{40B944C6-3148-4102-8C55-F1412576CE37}"/>
              </a:ext>
            </a:extLst>
          </p:cNvPr>
          <p:cNvSpPr txBox="1">
            <a:spLocks/>
          </p:cNvSpPr>
          <p:nvPr userDrawn="1"/>
        </p:nvSpPr>
        <p:spPr>
          <a:xfrm>
            <a:off x="11540562" y="662134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bg1"/>
                </a:solidFill>
                <a:latin typeface="+mn-lt"/>
              </a:rPr>
              <a:pPr algn="r"/>
              <a:t>‹#›</a:t>
            </a:fld>
            <a:endParaRPr lang="nb-NO" sz="900">
              <a:solidFill>
                <a:schemeClr val="bg1"/>
              </a:solidFill>
              <a:latin typeface="+mn-lt"/>
            </a:endParaRPr>
          </a:p>
        </p:txBody>
      </p:sp>
      <p:sp>
        <p:nvSpPr>
          <p:cNvPr id="20" name="TekstSylinder 19">
            <a:extLst>
              <a:ext uri="{FF2B5EF4-FFF2-40B4-BE49-F238E27FC236}">
                <a16:creationId xmlns:a16="http://schemas.microsoft.com/office/drawing/2014/main" id="{8C9208AA-F53D-450E-BDAA-14D607FACDFD}"/>
              </a:ext>
            </a:extLst>
          </p:cNvPr>
          <p:cNvSpPr txBox="1"/>
          <p:nvPr userDrawn="1"/>
        </p:nvSpPr>
        <p:spPr>
          <a:xfrm>
            <a:off x="9918700" y="664207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21" name="Plassholder for bilde 3">
            <a:extLst>
              <a:ext uri="{FF2B5EF4-FFF2-40B4-BE49-F238E27FC236}">
                <a16:creationId xmlns:a16="http://schemas.microsoft.com/office/drawing/2014/main" id="{BB250A6E-8148-4714-866F-E5BB2DA40558}"/>
              </a:ext>
            </a:extLst>
          </p:cNvPr>
          <p:cNvSpPr>
            <a:spLocks noGrp="1"/>
          </p:cNvSpPr>
          <p:nvPr>
            <p:ph type="pic" sz="quarter" idx="25" hasCustomPrompt="1"/>
          </p:nvPr>
        </p:nvSpPr>
        <p:spPr>
          <a:xfrm>
            <a:off x="6096000" y="-3560"/>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2.</a:t>
            </a:r>
            <a:br>
              <a:rPr lang="nb-NO" dirty="0"/>
            </a:br>
            <a:br>
              <a:rPr lang="nb-NO" dirty="0"/>
            </a:br>
            <a:r>
              <a:rPr lang="nb-NO" dirty="0"/>
              <a:t>Navn på fotograf(er) og/eller eier(e) av bildet skriver du i tekstfeltet nederst på </a:t>
            </a:r>
            <a:r>
              <a:rPr lang="nb-NO" dirty="0" err="1"/>
              <a:t>malsiden</a:t>
            </a:r>
            <a:r>
              <a:rPr lang="nb-NO" dirty="0"/>
              <a:t>.</a:t>
            </a:r>
          </a:p>
        </p:txBody>
      </p:sp>
      <p:sp>
        <p:nvSpPr>
          <p:cNvPr id="22" name="Plassholder for bilde 3">
            <a:extLst>
              <a:ext uri="{FF2B5EF4-FFF2-40B4-BE49-F238E27FC236}">
                <a16:creationId xmlns:a16="http://schemas.microsoft.com/office/drawing/2014/main" id="{2F9E4AE3-E1A0-448B-AE65-725785A17519}"/>
              </a:ext>
            </a:extLst>
          </p:cNvPr>
          <p:cNvSpPr>
            <a:spLocks noGrp="1"/>
          </p:cNvSpPr>
          <p:nvPr>
            <p:ph type="pic" sz="quarter" idx="26" hasCustomPrompt="1"/>
          </p:nvPr>
        </p:nvSpPr>
        <p:spPr>
          <a:xfrm>
            <a:off x="6096000" y="3304879"/>
            <a:ext cx="6096000" cy="3312000"/>
          </a:xfrm>
          <a:prstGeom prst="rect">
            <a:avLst/>
          </a:prstGeom>
        </p:spPr>
        <p:txBody>
          <a:bodyPr anchor="ctr"/>
          <a:lstStyle>
            <a:lvl1pPr marL="0" indent="0" algn="ctr">
              <a:buFont typeface="Arial" panose="020B0604020202020204" pitchFamily="34" charset="0"/>
              <a:buNone/>
              <a:defRPr/>
            </a:lvl1pPr>
          </a:lstStyle>
          <a:p>
            <a:r>
              <a:rPr lang="nb-NO" dirty="0"/>
              <a:t>Klikk på ikonet for å sette inn et liggende bilde 4.</a:t>
            </a:r>
            <a:br>
              <a:rPr lang="nb-NO" dirty="0"/>
            </a:br>
            <a:br>
              <a:rPr lang="nb-NO" dirty="0"/>
            </a:br>
            <a:r>
              <a:rPr lang="nb-NO" dirty="0"/>
              <a:t>Navn på fotograf(er) og/eller eier(e) av bildet skriver du i tekstfeltet nederst på </a:t>
            </a:r>
            <a:r>
              <a:rPr lang="nb-NO" dirty="0" err="1"/>
              <a:t>malsiden</a:t>
            </a:r>
            <a:r>
              <a:rPr lang="nb-NO" dirty="0"/>
              <a:t>.</a:t>
            </a:r>
          </a:p>
        </p:txBody>
      </p:sp>
    </p:spTree>
    <p:extLst>
      <p:ext uri="{BB962C8B-B14F-4D97-AF65-F5344CB8AC3E}">
        <p14:creationId xmlns:p14="http://schemas.microsoft.com/office/powerpoint/2010/main" val="310985365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Plassholder for media 6">
            <a:extLst>
              <a:ext uri="{FF2B5EF4-FFF2-40B4-BE49-F238E27FC236}">
                <a16:creationId xmlns:a16="http://schemas.microsoft.com/office/drawing/2014/main" id="{135B5083-9455-45F9-A33C-53405C67A856}"/>
              </a:ext>
            </a:extLst>
          </p:cNvPr>
          <p:cNvSpPr>
            <a:spLocks noGrp="1"/>
          </p:cNvSpPr>
          <p:nvPr>
            <p:ph type="media" sz="quarter" idx="10" hasCustomPrompt="1"/>
          </p:nvPr>
        </p:nvSpPr>
        <p:spPr>
          <a:xfrm>
            <a:off x="0" y="0"/>
            <a:ext cx="12192000" cy="6858000"/>
          </a:xfrm>
          <a:prstGeom prst="rect">
            <a:avLst/>
          </a:prstGeom>
        </p:spPr>
        <p:txBody>
          <a:bodyPr anchor="ctr"/>
          <a:lstStyle>
            <a:lvl1pPr marL="0" indent="0" algn="ctr">
              <a:buNone/>
              <a:defRPr b="0"/>
            </a:lvl1pPr>
          </a:lstStyle>
          <a:p>
            <a:r>
              <a:rPr lang="nb-NO" dirty="0"/>
              <a:t>Klikk på ikonet for å sette inn video som ligger lagret på datamaskinen.</a:t>
            </a:r>
            <a:br>
              <a:rPr lang="nb-NO" dirty="0"/>
            </a:br>
            <a:r>
              <a:rPr lang="nb-NO" dirty="0"/>
              <a:t>Videoer fra nettet kan ikke settes inn.</a:t>
            </a:r>
            <a:br>
              <a:rPr lang="nb-NO" dirty="0"/>
            </a:br>
            <a:br>
              <a:rPr lang="nb-NO" dirty="0"/>
            </a:br>
            <a:r>
              <a:rPr lang="nb-NO" dirty="0"/>
              <a:t>NB. Når du setter inn video i presentasjon, blir filstørrelsen veldig stor.</a:t>
            </a:r>
            <a:br>
              <a:rPr lang="nb-NO" dirty="0"/>
            </a:br>
            <a:br>
              <a:rPr lang="nb-NO" dirty="0"/>
            </a:br>
            <a:br>
              <a:rPr lang="nb-NO" dirty="0"/>
            </a:br>
            <a:br>
              <a:rPr lang="nb-NO" dirty="0"/>
            </a:br>
            <a:br>
              <a:rPr lang="nb-NO" dirty="0"/>
            </a:br>
            <a:r>
              <a:rPr lang="nb-NO" dirty="0"/>
              <a:t>Det er lurt at både presentasjon og videofil ligger lagret på samme datamaskin</a:t>
            </a:r>
            <a:br>
              <a:rPr lang="nb-NO" dirty="0"/>
            </a:br>
            <a:r>
              <a:rPr lang="nb-NO" dirty="0"/>
              <a:t> som presentasjonen spilles av på.</a:t>
            </a:r>
            <a:br>
              <a:rPr lang="nb-NO" dirty="0"/>
            </a:br>
            <a:br>
              <a:rPr lang="nb-NO" dirty="0"/>
            </a:br>
            <a:r>
              <a:rPr lang="nb-NO" dirty="0"/>
              <a:t>Last eventuelt presentasjonen over fra minnepinne til maskin.</a:t>
            </a:r>
            <a:br>
              <a:rPr lang="nb-NO" dirty="0"/>
            </a:br>
            <a:br>
              <a:rPr lang="nb-NO" dirty="0"/>
            </a:br>
            <a:r>
              <a:rPr lang="nb-NO" dirty="0"/>
              <a:t>Hvis ikke kan avspillingen gå veldig tregt eller hakke.</a:t>
            </a:r>
          </a:p>
          <a:p>
            <a:endParaRPr lang="nb-NO" dirty="0"/>
          </a:p>
        </p:txBody>
      </p:sp>
    </p:spTree>
    <p:extLst>
      <p:ext uri="{BB962C8B-B14F-4D97-AF65-F5344CB8AC3E}">
        <p14:creationId xmlns:p14="http://schemas.microsoft.com/office/powerpoint/2010/main" val="2437787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NING (mønster18)">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15" name="TekstSylinder 14">
            <a:extLst>
              <a:ext uri="{FF2B5EF4-FFF2-40B4-BE49-F238E27FC236}">
                <a16:creationId xmlns:a16="http://schemas.microsoft.com/office/drawing/2014/main" id="{F1FC4269-0D3F-41A9-B0D2-9574F6FB2A79}"/>
              </a:ext>
            </a:extLst>
          </p:cNvPr>
          <p:cNvSpPr txBox="1"/>
          <p:nvPr/>
        </p:nvSpPr>
        <p:spPr>
          <a:xfrm>
            <a:off x="94794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3" name="Bilde 2">
            <a:extLst>
              <a:ext uri="{FF2B5EF4-FFF2-40B4-BE49-F238E27FC236}">
                <a16:creationId xmlns:a16="http://schemas.microsoft.com/office/drawing/2014/main" id="{487B7658-DA41-4D1E-81F6-F489F6F010C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27053" r="6209" b="15925"/>
          <a:stretch/>
        </p:blipFill>
        <p:spPr>
          <a:xfrm>
            <a:off x="4961603" y="-1"/>
            <a:ext cx="7230397" cy="6858001"/>
          </a:xfrm>
          <a:prstGeom prst="rect">
            <a:avLst/>
          </a:prstGeom>
        </p:spPr>
      </p:pic>
      <p:pic>
        <p:nvPicPr>
          <p:cNvPr id="5" name="Bilde 4">
            <a:extLst>
              <a:ext uri="{FF2B5EF4-FFF2-40B4-BE49-F238E27FC236}">
                <a16:creationId xmlns:a16="http://schemas.microsoft.com/office/drawing/2014/main" id="{822C204F-B8B1-47CF-AB58-0B8B15961C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96" y="4798574"/>
            <a:ext cx="2970001" cy="792000"/>
          </a:xfrm>
          <a:prstGeom prst="rect">
            <a:avLst/>
          </a:prstGeom>
        </p:spPr>
      </p:pic>
    </p:spTree>
    <p:extLst>
      <p:ext uri="{BB962C8B-B14F-4D97-AF65-F5344CB8AC3E}">
        <p14:creationId xmlns:p14="http://schemas.microsoft.com/office/powerpoint/2010/main" val="2520276163"/>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 (mønster15)">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12192000"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21" name="Bilde 20">
            <a:extLst>
              <a:ext uri="{FF2B5EF4-FFF2-40B4-BE49-F238E27FC236}">
                <a16:creationId xmlns:a16="http://schemas.microsoft.com/office/drawing/2014/main" id="{60EAC154-F940-43C5-A5CE-3FE67FF8AAE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3169"/>
          <a:stretch/>
        </p:blipFill>
        <p:spPr>
          <a:xfrm>
            <a:off x="5043433" y="283407"/>
            <a:ext cx="7148568" cy="6412977"/>
          </a:xfrm>
          <a:prstGeom prst="rect">
            <a:avLst/>
          </a:prstGeom>
        </p:spPr>
      </p:pic>
      <p:sp>
        <p:nvSpPr>
          <p:cNvPr id="12" name="TekstSylinder 11">
            <a:extLst>
              <a:ext uri="{FF2B5EF4-FFF2-40B4-BE49-F238E27FC236}">
                <a16:creationId xmlns:a16="http://schemas.microsoft.com/office/drawing/2014/main" id="{6B04D829-3460-4911-B6A7-586523F17B0A}"/>
              </a:ext>
            </a:extLst>
          </p:cNvPr>
          <p:cNvSpPr txBox="1"/>
          <p:nvPr userDrawn="1"/>
        </p:nvSpPr>
        <p:spPr>
          <a:xfrm>
            <a:off x="94794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1" name="Bilde 10">
            <a:extLst>
              <a:ext uri="{FF2B5EF4-FFF2-40B4-BE49-F238E27FC236}">
                <a16:creationId xmlns:a16="http://schemas.microsoft.com/office/drawing/2014/main" id="{25F40124-612F-427A-9903-98112430DA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96" y="4798574"/>
            <a:ext cx="2970001" cy="792000"/>
          </a:xfrm>
          <a:prstGeom prst="rect">
            <a:avLst/>
          </a:prstGeom>
        </p:spPr>
      </p:pic>
    </p:spTree>
    <p:extLst>
      <p:ext uri="{BB962C8B-B14F-4D97-AF65-F5344CB8AC3E}">
        <p14:creationId xmlns:p14="http://schemas.microsoft.com/office/powerpoint/2010/main" val="34998963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LUTNING halvside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1"/>
            <a:ext cx="4876801" cy="67992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3">
            <a:extLst>
              <a:ext uri="{FF2B5EF4-FFF2-40B4-BE49-F238E27FC236}">
                <a16:creationId xmlns:a16="http://schemas.microsoft.com/office/drawing/2014/main" id="{E70143AF-2558-4FEB-AF3E-6C88B3714851}"/>
              </a:ext>
            </a:extLst>
          </p:cNvPr>
          <p:cNvSpPr>
            <a:spLocks noGrp="1"/>
          </p:cNvSpPr>
          <p:nvPr>
            <p:ph type="body" sz="quarter" idx="10" hasCustomPrompt="1"/>
          </p:nvPr>
        </p:nvSpPr>
        <p:spPr>
          <a:xfrm>
            <a:off x="959833" y="3733923"/>
            <a:ext cx="3443892"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17" name="Plassholder for tekst 3">
            <a:extLst>
              <a:ext uri="{FF2B5EF4-FFF2-40B4-BE49-F238E27FC236}">
                <a16:creationId xmlns:a16="http://schemas.microsoft.com/office/drawing/2014/main" id="{A62F7FAD-99C7-4359-96AB-324677440D9A}"/>
              </a:ext>
            </a:extLst>
          </p:cNvPr>
          <p:cNvSpPr>
            <a:spLocks noGrp="1"/>
          </p:cNvSpPr>
          <p:nvPr>
            <p:ph type="body" sz="quarter" idx="11" hasCustomPrompt="1"/>
          </p:nvPr>
        </p:nvSpPr>
        <p:spPr>
          <a:xfrm>
            <a:off x="959832" y="4035747"/>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e-postadresse(r) her</a:t>
            </a:r>
          </a:p>
        </p:txBody>
      </p:sp>
      <p:sp>
        <p:nvSpPr>
          <p:cNvPr id="18" name="Plassholder for tekst 3">
            <a:extLst>
              <a:ext uri="{FF2B5EF4-FFF2-40B4-BE49-F238E27FC236}">
                <a16:creationId xmlns:a16="http://schemas.microsoft.com/office/drawing/2014/main" id="{7224D097-B02F-40B5-BE7A-C234A9C366ED}"/>
              </a:ext>
            </a:extLst>
          </p:cNvPr>
          <p:cNvSpPr>
            <a:spLocks noGrp="1"/>
          </p:cNvSpPr>
          <p:nvPr>
            <p:ph type="body" sz="quarter" idx="12" hasCustomPrompt="1"/>
          </p:nvPr>
        </p:nvSpPr>
        <p:spPr>
          <a:xfrm>
            <a:off x="959829" y="4186660"/>
            <a:ext cx="3443893"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ett eller flere telefonnummer</a:t>
            </a:r>
          </a:p>
        </p:txBody>
      </p:sp>
      <p:sp>
        <p:nvSpPr>
          <p:cNvPr id="20" name="Plassholder for tekst 3">
            <a:extLst>
              <a:ext uri="{FF2B5EF4-FFF2-40B4-BE49-F238E27FC236}">
                <a16:creationId xmlns:a16="http://schemas.microsoft.com/office/drawing/2014/main" id="{83A10224-0C9E-49D9-8C00-D3413A8BD8B5}"/>
              </a:ext>
            </a:extLst>
          </p:cNvPr>
          <p:cNvSpPr>
            <a:spLocks noGrp="1"/>
          </p:cNvSpPr>
          <p:nvPr>
            <p:ph type="body" sz="quarter" idx="13" hasCustomPrompt="1"/>
          </p:nvPr>
        </p:nvSpPr>
        <p:spPr>
          <a:xfrm>
            <a:off x="959834" y="3884835"/>
            <a:ext cx="3443892"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7" name="Plassholder for tekst 26">
            <a:extLst>
              <a:ext uri="{FF2B5EF4-FFF2-40B4-BE49-F238E27FC236}">
                <a16:creationId xmlns:a16="http://schemas.microsoft.com/office/drawing/2014/main" id="{97509EE8-C1C3-4919-B331-CA5F1869274D}"/>
              </a:ext>
            </a:extLst>
          </p:cNvPr>
          <p:cNvSpPr>
            <a:spLocks noGrp="1"/>
          </p:cNvSpPr>
          <p:nvPr>
            <p:ph type="body" sz="quarter" idx="14" hasCustomPrompt="1"/>
          </p:nvPr>
        </p:nvSpPr>
        <p:spPr>
          <a:xfrm>
            <a:off x="1055689" y="873125"/>
            <a:ext cx="3348034" cy="2320925"/>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sp>
        <p:nvSpPr>
          <p:cNvPr id="3" name="Plassholder for bilde 2">
            <a:extLst>
              <a:ext uri="{FF2B5EF4-FFF2-40B4-BE49-F238E27FC236}">
                <a16:creationId xmlns:a16="http://schemas.microsoft.com/office/drawing/2014/main" id="{1A63ECB9-4EC1-46DE-8ABB-66086258A463}"/>
              </a:ext>
            </a:extLst>
          </p:cNvPr>
          <p:cNvSpPr>
            <a:spLocks noGrp="1"/>
          </p:cNvSpPr>
          <p:nvPr>
            <p:ph type="pic" sz="quarter" idx="15" hasCustomPrompt="1"/>
          </p:nvPr>
        </p:nvSpPr>
        <p:spPr>
          <a:xfrm>
            <a:off x="4876801" y="-58"/>
            <a:ext cx="7315200" cy="6858058"/>
          </a:xfrm>
          <a:prstGeom prst="rect">
            <a:avLst/>
          </a:prstGeom>
          <a:solidFill>
            <a:schemeClr val="bg1">
              <a:lumMod val="95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Klikk på ikonet for å sette inn bilde som passer til den avsluttende siden din. </a:t>
            </a:r>
            <a:br>
              <a:rPr lang="nb-NO" dirty="0"/>
            </a:br>
            <a:br>
              <a:rPr lang="nb-NO" dirty="0"/>
            </a:br>
            <a:endParaRPr lang="nb-NO"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nb-NO" dirty="0"/>
            </a:br>
            <a:r>
              <a:rPr lang="nb-NO" dirty="0"/>
              <a:t>Har du ikke bilde som passer til tema, kan du bruke en </a:t>
            </a:r>
            <a:r>
              <a:rPr lang="nb-NO" dirty="0" err="1"/>
              <a:t>malside</a:t>
            </a:r>
            <a:r>
              <a:rPr lang="nb-NO" dirty="0"/>
              <a:t> uten bilde. </a:t>
            </a:r>
          </a:p>
          <a:p>
            <a:endParaRPr lang="nb-NO" dirty="0"/>
          </a:p>
        </p:txBody>
      </p:sp>
      <p:pic>
        <p:nvPicPr>
          <p:cNvPr id="4" name="Bilde 3">
            <a:extLst>
              <a:ext uri="{FF2B5EF4-FFF2-40B4-BE49-F238E27FC236}">
                <a16:creationId xmlns:a16="http://schemas.microsoft.com/office/drawing/2014/main" id="{8E4FBD05-0A6D-4BD8-AE79-60648C6B13B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3348" t="11944" r="-1077" b="14626"/>
          <a:stretch/>
        </p:blipFill>
        <p:spPr>
          <a:xfrm>
            <a:off x="0" y="-57"/>
            <a:ext cx="1113338" cy="6858057"/>
          </a:xfrm>
          <a:prstGeom prst="rect">
            <a:avLst/>
          </a:prstGeom>
        </p:spPr>
      </p:pic>
      <p:sp>
        <p:nvSpPr>
          <p:cNvPr id="28" name="Plassholder for tekst 3">
            <a:extLst>
              <a:ext uri="{FF2B5EF4-FFF2-40B4-BE49-F238E27FC236}">
                <a16:creationId xmlns:a16="http://schemas.microsoft.com/office/drawing/2014/main" id="{57DB4D93-69C3-4C85-94B3-FB1CCCAD82CF}"/>
              </a:ext>
            </a:extLst>
          </p:cNvPr>
          <p:cNvSpPr>
            <a:spLocks noGrp="1"/>
          </p:cNvSpPr>
          <p:nvPr>
            <p:ph type="body" sz="quarter" idx="25" hasCustomPrompt="1"/>
          </p:nvPr>
        </p:nvSpPr>
        <p:spPr>
          <a:xfrm>
            <a:off x="8534401" y="6578104"/>
            <a:ext cx="3345074" cy="181967"/>
          </a:xfrm>
          <a:prstGeom prst="rect">
            <a:avLst/>
          </a:prstGeom>
        </p:spPr>
        <p:txBody>
          <a:bodyPr lIns="0" tIns="0" rIns="0" anchor="ctr">
            <a:normAutofit/>
          </a:bodyPr>
          <a:lstStyle>
            <a:lvl1pPr marL="0" indent="0" algn="r">
              <a:buNone/>
              <a:defRPr sz="700">
                <a:solidFill>
                  <a:schemeClr val="bg1"/>
                </a:solidFill>
                <a:highlight>
                  <a:srgbClr val="00244E"/>
                </a:highlight>
                <a:latin typeface="+mn-lt"/>
              </a:defRPr>
            </a:lvl1pPr>
          </a:lstStyle>
          <a:p>
            <a:pPr lvl="0"/>
            <a:r>
              <a:rPr lang="nb-NO" dirty="0"/>
              <a:t>Foto: Her skriver du fotograf(ene) og/eller eier(ne) av bildene.</a:t>
            </a:r>
          </a:p>
        </p:txBody>
      </p:sp>
      <p:sp>
        <p:nvSpPr>
          <p:cNvPr id="19" name="TekstSylinder 18">
            <a:extLst>
              <a:ext uri="{FF2B5EF4-FFF2-40B4-BE49-F238E27FC236}">
                <a16:creationId xmlns:a16="http://schemas.microsoft.com/office/drawing/2014/main" id="{55BB15E1-B23F-42F4-AF53-D0864AA147C5}"/>
              </a:ext>
            </a:extLst>
          </p:cNvPr>
          <p:cNvSpPr txBox="1"/>
          <p:nvPr userDrawn="1"/>
        </p:nvSpPr>
        <p:spPr>
          <a:xfrm>
            <a:off x="963182" y="5494295"/>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3" name="Bilde 12">
            <a:extLst>
              <a:ext uri="{FF2B5EF4-FFF2-40B4-BE49-F238E27FC236}">
                <a16:creationId xmlns:a16="http://schemas.microsoft.com/office/drawing/2014/main" id="{10AB6B0C-147C-4D28-9F95-3368C4D0B2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296" y="4798574"/>
            <a:ext cx="2970001" cy="792000"/>
          </a:xfrm>
          <a:prstGeom prst="rect">
            <a:avLst/>
          </a:prstGeom>
        </p:spPr>
      </p:pic>
    </p:spTree>
    <p:extLst>
      <p:ext uri="{BB962C8B-B14F-4D97-AF65-F5344CB8AC3E}">
        <p14:creationId xmlns:p14="http://schemas.microsoft.com/office/powerpoint/2010/main" val="2415414595"/>
      </p:ext>
    </p:extLst>
  </p:cSld>
  <p:clrMapOvr>
    <a:masterClrMapping/>
  </p:clrMapOvr>
  <p:extLst>
    <p:ext uri="{DCECCB84-F9BA-43D5-87BE-67443E8EF086}">
      <p15:sldGuideLst xmlns:p15="http://schemas.microsoft.com/office/powerpoint/2012/main">
        <p15:guide id="1" orient="horz" pos="3612">
          <p15:clr>
            <a:srgbClr val="FBAE40"/>
          </p15:clr>
        </p15:guide>
        <p15:guide id="2" pos="3840">
          <p15:clr>
            <a:srgbClr val="FBAE40"/>
          </p15:clr>
        </p15:guide>
        <p15:guide id="3" orient="horz" pos="3906">
          <p15:clr>
            <a:srgbClr val="FBAE40"/>
          </p15:clr>
        </p15:guide>
        <p15:guide id="4" pos="2933">
          <p15:clr>
            <a:srgbClr val="FBAE40"/>
          </p15:clr>
        </p15:guide>
        <p15:guide id="5" orient="horz" pos="4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LUTNING bakgrunnsbilde">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9158DAB5-393D-4D76-8613-28A36166F5D6}"/>
              </a:ext>
            </a:extLst>
          </p:cNvPr>
          <p:cNvSpPr/>
          <p:nvPr userDrawn="1"/>
        </p:nvSpPr>
        <p:spPr>
          <a:xfrm>
            <a:off x="0" y="5222119"/>
            <a:ext cx="12192000" cy="15770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lassholder for bilde 8">
            <a:extLst>
              <a:ext uri="{FF2B5EF4-FFF2-40B4-BE49-F238E27FC236}">
                <a16:creationId xmlns:a16="http://schemas.microsoft.com/office/drawing/2014/main" id="{A2E25528-2AA2-40E4-A95C-B0AE22289586}"/>
              </a:ext>
            </a:extLst>
          </p:cNvPr>
          <p:cNvSpPr>
            <a:spLocks noGrp="1"/>
          </p:cNvSpPr>
          <p:nvPr>
            <p:ph type="pic" sz="quarter" idx="15" hasCustomPrompt="1"/>
          </p:nvPr>
        </p:nvSpPr>
        <p:spPr>
          <a:xfrm>
            <a:off x="1951" y="0"/>
            <a:ext cx="12192000" cy="5222875"/>
          </a:xfrm>
          <a:prstGeom prst="rect">
            <a:avLst/>
          </a:prstGeom>
        </p:spPr>
        <p:txBody>
          <a:bodyPr/>
          <a:lstStyle>
            <a:lvl1pPr marL="0" indent="0" algn="ctr">
              <a:buNone/>
              <a:defRPr/>
            </a:lvl1pPr>
          </a:lstStyle>
          <a:p>
            <a:r>
              <a:rPr lang="nb-NO" dirty="0"/>
              <a:t>Klikk på ikonet i midten for å sette inn et bilde på siste side i presentasjonen.</a:t>
            </a:r>
          </a:p>
        </p:txBody>
      </p:sp>
      <p:sp>
        <p:nvSpPr>
          <p:cNvPr id="22" name="Plassholder for tekst 9">
            <a:extLst>
              <a:ext uri="{FF2B5EF4-FFF2-40B4-BE49-F238E27FC236}">
                <a16:creationId xmlns:a16="http://schemas.microsoft.com/office/drawing/2014/main" id="{DFDAE691-7AD4-4AEA-BE0D-C69BCF13134D}"/>
              </a:ext>
            </a:extLst>
          </p:cNvPr>
          <p:cNvSpPr>
            <a:spLocks noGrp="1"/>
          </p:cNvSpPr>
          <p:nvPr>
            <p:ph type="body" sz="quarter" idx="14" hasCustomPrompt="1"/>
          </p:nvPr>
        </p:nvSpPr>
        <p:spPr>
          <a:xfrm>
            <a:off x="1058651" y="1036321"/>
            <a:ext cx="3591125" cy="3206924"/>
          </a:xfrm>
          <a:prstGeom prst="rect">
            <a:avLst/>
          </a:prstGeom>
          <a:solidFill>
            <a:srgbClr val="00244E">
              <a:alpha val="80000"/>
            </a:srgbClr>
          </a:solidFill>
        </p:spPr>
        <p:txBody>
          <a:bodyPr wrap="square" lIns="324000" tIns="216000" rIns="252000" bIns="216000" anchor="ctr"/>
          <a:lstStyle>
            <a:lvl1pPr marL="0" indent="0">
              <a:buNone/>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Klikk her for å sette inn en avsluttende tekst.</a:t>
            </a:r>
            <a:br>
              <a:rPr lang="nb-NO" dirty="0"/>
            </a:br>
            <a:r>
              <a:rPr lang="nb-NO" dirty="0"/>
              <a:t> </a:t>
            </a:r>
            <a:br>
              <a:rPr lang="nb-NO" dirty="0"/>
            </a:br>
            <a:r>
              <a:rPr lang="nb-NO" dirty="0"/>
              <a:t>For eksempel en kort oppsummering, nyttige lenker, huskeliste eller neste møtedato.</a:t>
            </a:r>
          </a:p>
        </p:txBody>
      </p:sp>
      <p:pic>
        <p:nvPicPr>
          <p:cNvPr id="19" name="Bilde 18">
            <a:extLst>
              <a:ext uri="{FF2B5EF4-FFF2-40B4-BE49-F238E27FC236}">
                <a16:creationId xmlns:a16="http://schemas.microsoft.com/office/drawing/2014/main" id="{69935EB5-EA56-40E3-885C-585EB177A20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6083" t="29196" r="74740" b="29790"/>
          <a:stretch/>
        </p:blipFill>
        <p:spPr>
          <a:xfrm>
            <a:off x="10380617" y="5222119"/>
            <a:ext cx="1811383" cy="1633799"/>
          </a:xfrm>
          <a:prstGeom prst="rect">
            <a:avLst/>
          </a:prstGeom>
        </p:spPr>
      </p:pic>
      <p:sp>
        <p:nvSpPr>
          <p:cNvPr id="27" name="Plassholder for tekst 3">
            <a:extLst>
              <a:ext uri="{FF2B5EF4-FFF2-40B4-BE49-F238E27FC236}">
                <a16:creationId xmlns:a16="http://schemas.microsoft.com/office/drawing/2014/main" id="{8F07D5BA-48CD-4347-935E-32784EC97C30}"/>
              </a:ext>
            </a:extLst>
          </p:cNvPr>
          <p:cNvSpPr>
            <a:spLocks noGrp="1"/>
          </p:cNvSpPr>
          <p:nvPr>
            <p:ph type="body" sz="quarter" idx="10" hasCustomPrompt="1"/>
          </p:nvPr>
        </p:nvSpPr>
        <p:spPr>
          <a:xfrm>
            <a:off x="6081966" y="5749013"/>
            <a:ext cx="2772631" cy="180000"/>
          </a:xfrm>
          <a:prstGeom prst="rect">
            <a:avLst/>
          </a:prstGeom>
        </p:spPr>
        <p:txBody>
          <a:bodyPr anchor="t"/>
          <a:lstStyle>
            <a:lvl1pPr marL="0" indent="0">
              <a:buNone/>
              <a:defRPr sz="1050">
                <a:solidFill>
                  <a:schemeClr val="accent1"/>
                </a:solidFill>
                <a:latin typeface="+mn-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ditt eller deres navn her</a:t>
            </a:r>
          </a:p>
        </p:txBody>
      </p:sp>
      <p:sp>
        <p:nvSpPr>
          <p:cNvPr id="28" name="Plassholder for tekst 3">
            <a:extLst>
              <a:ext uri="{FF2B5EF4-FFF2-40B4-BE49-F238E27FC236}">
                <a16:creationId xmlns:a16="http://schemas.microsoft.com/office/drawing/2014/main" id="{4EE05753-9D49-4F8D-A32F-385E3523492E}"/>
              </a:ext>
            </a:extLst>
          </p:cNvPr>
          <p:cNvSpPr>
            <a:spLocks noGrp="1"/>
          </p:cNvSpPr>
          <p:nvPr>
            <p:ph type="body" sz="quarter" idx="11" hasCustomPrompt="1"/>
          </p:nvPr>
        </p:nvSpPr>
        <p:spPr>
          <a:xfrm>
            <a:off x="6081966" y="6050837"/>
            <a:ext cx="2772625"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e-postadresse her</a:t>
            </a:r>
          </a:p>
        </p:txBody>
      </p:sp>
      <p:sp>
        <p:nvSpPr>
          <p:cNvPr id="29" name="Plassholder for tekst 3">
            <a:extLst>
              <a:ext uri="{FF2B5EF4-FFF2-40B4-BE49-F238E27FC236}">
                <a16:creationId xmlns:a16="http://schemas.microsoft.com/office/drawing/2014/main" id="{08D8D5BA-DF3B-478D-823F-C82CE77B8153}"/>
              </a:ext>
            </a:extLst>
          </p:cNvPr>
          <p:cNvSpPr>
            <a:spLocks noGrp="1"/>
          </p:cNvSpPr>
          <p:nvPr>
            <p:ph type="body" sz="quarter" idx="12" hasCustomPrompt="1"/>
          </p:nvPr>
        </p:nvSpPr>
        <p:spPr>
          <a:xfrm>
            <a:off x="6081963" y="6201750"/>
            <a:ext cx="2772631"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her kan du skrive telefonnummer</a:t>
            </a:r>
          </a:p>
        </p:txBody>
      </p:sp>
      <p:sp>
        <p:nvSpPr>
          <p:cNvPr id="30" name="Plassholder for tekst 3">
            <a:extLst>
              <a:ext uri="{FF2B5EF4-FFF2-40B4-BE49-F238E27FC236}">
                <a16:creationId xmlns:a16="http://schemas.microsoft.com/office/drawing/2014/main" id="{C6543016-07DA-41FD-8B8E-DF591F27FF9A}"/>
              </a:ext>
            </a:extLst>
          </p:cNvPr>
          <p:cNvSpPr>
            <a:spLocks noGrp="1"/>
          </p:cNvSpPr>
          <p:nvPr>
            <p:ph type="body" sz="quarter" idx="13" hasCustomPrompt="1"/>
          </p:nvPr>
        </p:nvSpPr>
        <p:spPr>
          <a:xfrm>
            <a:off x="6081968" y="5899925"/>
            <a:ext cx="2772630" cy="180000"/>
          </a:xfrm>
          <a:prstGeom prst="rect">
            <a:avLst/>
          </a:prstGeom>
        </p:spPr>
        <p:txBody>
          <a:bodyPr anchor="t"/>
          <a:lstStyle>
            <a:lvl1pPr marL="0" indent="0">
              <a:buNone/>
              <a:defRPr sz="1000">
                <a:solidFill>
                  <a:schemeClr val="bg1"/>
                </a:solidFill>
                <a:latin typeface="+mj-lt"/>
                <a:ea typeface="Open Sans SemiBold" panose="020B0706030804020204" pitchFamily="34" charset="0"/>
                <a:cs typeface="Open Sans SemiBold" panose="020B0706030804020204" pitchFamily="34" charset="0"/>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nb-NO" dirty="0"/>
              <a:t>skriv f. eks. stilling/avdeling (liten forbokstav)</a:t>
            </a:r>
          </a:p>
        </p:txBody>
      </p:sp>
      <p:sp>
        <p:nvSpPr>
          <p:cNvPr id="21" name="Plassholder for tekst 3">
            <a:extLst>
              <a:ext uri="{FF2B5EF4-FFF2-40B4-BE49-F238E27FC236}">
                <a16:creationId xmlns:a16="http://schemas.microsoft.com/office/drawing/2014/main" id="{975475F7-94A4-43AB-AFCC-48725A695B6B}"/>
              </a:ext>
            </a:extLst>
          </p:cNvPr>
          <p:cNvSpPr>
            <a:spLocks noGrp="1"/>
          </p:cNvSpPr>
          <p:nvPr>
            <p:ph type="body" sz="quarter" idx="25" hasCustomPrompt="1"/>
          </p:nvPr>
        </p:nvSpPr>
        <p:spPr>
          <a:xfrm>
            <a:off x="1058650" y="5049866"/>
            <a:ext cx="3597487" cy="172253"/>
          </a:xfrm>
          <a:prstGeom prst="rect">
            <a:avLst/>
          </a:prstGeom>
        </p:spPr>
        <p:txBody>
          <a:bodyPr lIns="0" tIns="0" rIns="0" anchor="ctr">
            <a:normAutofit/>
          </a:bodyPr>
          <a:lstStyle>
            <a:lvl1pPr marL="0" indent="0">
              <a:buNone/>
              <a:defRPr sz="700">
                <a:solidFill>
                  <a:schemeClr val="bg1"/>
                </a:solidFill>
                <a:highlight>
                  <a:srgbClr val="00244E"/>
                </a:highlight>
                <a:latin typeface="+mn-lt"/>
              </a:defRPr>
            </a:lvl1pPr>
          </a:lstStyle>
          <a:p>
            <a:pPr lvl="0"/>
            <a:r>
              <a:rPr lang="nb-NO" dirty="0"/>
              <a:t>Foto: Her skriver du fotograf(ene) og/eller eier(ne) av bildene.</a:t>
            </a:r>
          </a:p>
        </p:txBody>
      </p:sp>
      <p:pic>
        <p:nvPicPr>
          <p:cNvPr id="3" name="Bilde 2">
            <a:extLst>
              <a:ext uri="{FF2B5EF4-FFF2-40B4-BE49-F238E27FC236}">
                <a16:creationId xmlns:a16="http://schemas.microsoft.com/office/drawing/2014/main" id="{3A2A35EA-A437-4414-B36E-4FFE741F5F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761" t="1" r="-1" b="2101"/>
          <a:stretch/>
        </p:blipFill>
        <p:spPr>
          <a:xfrm>
            <a:off x="9111617" y="5767573"/>
            <a:ext cx="162150" cy="152987"/>
          </a:xfrm>
          <a:prstGeom prst="rect">
            <a:avLst/>
          </a:prstGeom>
        </p:spPr>
      </p:pic>
      <p:pic>
        <p:nvPicPr>
          <p:cNvPr id="5" name="Bilde 4">
            <a:extLst>
              <a:ext uri="{FF2B5EF4-FFF2-40B4-BE49-F238E27FC236}">
                <a16:creationId xmlns:a16="http://schemas.microsoft.com/office/drawing/2014/main" id="{69D4A491-9D7E-4D00-82ED-F7B6A546CC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81697" y="5773492"/>
            <a:ext cx="138505" cy="138505"/>
          </a:xfrm>
          <a:prstGeom prst="rect">
            <a:avLst/>
          </a:prstGeom>
        </p:spPr>
      </p:pic>
      <p:sp>
        <p:nvSpPr>
          <p:cNvPr id="15" name="TekstSylinder 14">
            <a:extLst>
              <a:ext uri="{FF2B5EF4-FFF2-40B4-BE49-F238E27FC236}">
                <a16:creationId xmlns:a16="http://schemas.microsoft.com/office/drawing/2014/main" id="{B2CF02FC-6A36-4B99-8C39-C9278BB1656E}"/>
              </a:ext>
            </a:extLst>
          </p:cNvPr>
          <p:cNvSpPr txBox="1"/>
          <p:nvPr userDrawn="1"/>
        </p:nvSpPr>
        <p:spPr>
          <a:xfrm>
            <a:off x="8894445" y="5725022"/>
            <a:ext cx="2571094" cy="861774"/>
          </a:xfrm>
          <a:prstGeom prst="rect">
            <a:avLst/>
          </a:prstGeom>
          <a:noFill/>
          <a:effectLst/>
        </p:spPr>
        <p:txBody>
          <a:bodyPr wrap="square" rtlCol="0">
            <a:spAutoFit/>
          </a:bodyPr>
          <a:lstStyle/>
          <a:p>
            <a:endParaRPr lang="nb-NO" sz="1000" i="0" dirty="0">
              <a:solidFill>
                <a:schemeClr val="accent1"/>
              </a:solidFill>
              <a:latin typeface="+mj-lt"/>
              <a:ea typeface="Open Sans" panose="020B0606030504020204" pitchFamily="34" charset="0"/>
              <a:cs typeface="Open Sans" panose="020B0606030504020204" pitchFamily="34" charset="0"/>
            </a:endParaRPr>
          </a:p>
          <a:p>
            <a:r>
              <a:rPr lang="nb-NO" sz="1000" i="0" dirty="0">
                <a:solidFill>
                  <a:schemeClr val="accent1"/>
                </a:solidFill>
                <a:latin typeface="+mj-lt"/>
                <a:ea typeface="Open Sans" panose="020B0606030504020204" pitchFamily="34" charset="0"/>
                <a:cs typeface="Open Sans" panose="020B0606030504020204" pitchFamily="34" charset="0"/>
              </a:rPr>
              <a:t>Facebook</a:t>
            </a:r>
            <a:r>
              <a:rPr lang="nb-NO" sz="1000" i="0" dirty="0">
                <a:solidFill>
                  <a:schemeClr val="bg1"/>
                </a:solidFill>
                <a:latin typeface="+mj-lt"/>
                <a:ea typeface="Open Sans" panose="020B0606030504020204" pitchFamily="34" charset="0"/>
                <a:cs typeface="Open Sans" panose="020B0606030504020204" pitchFamily="34" charset="0"/>
              </a:rPr>
              <a:t> </a:t>
            </a:r>
            <a:r>
              <a:rPr lang="nb-NO" sz="1000" i="0" dirty="0" err="1">
                <a:solidFill>
                  <a:schemeClr val="bg1"/>
                </a:solidFill>
                <a:latin typeface="+mj-lt"/>
                <a:ea typeface="Open Sans" panose="020B0606030504020204" pitchFamily="34" charset="0"/>
                <a:cs typeface="Open Sans" panose="020B0606030504020204" pitchFamily="34" charset="0"/>
              </a:rPr>
              <a:t>FylkesmannenNO</a:t>
            </a:r>
            <a:endParaRPr lang="nb-NO" sz="1000" i="0" dirty="0">
              <a:solidFill>
                <a:schemeClr val="bg1"/>
              </a:solidFill>
              <a:latin typeface="+mj-lt"/>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err="1">
                <a:solidFill>
                  <a:schemeClr val="accent1"/>
                </a:solidFill>
                <a:latin typeface="+mj-lt"/>
                <a:ea typeface="+mn-ea"/>
                <a:cs typeface="+mn-cs"/>
              </a:rPr>
              <a:t>Twitter</a:t>
            </a:r>
            <a:r>
              <a:rPr lang="nb-NO" sz="1000" i="0" kern="1200" dirty="0">
                <a:solidFill>
                  <a:schemeClr val="bg1"/>
                </a:solidFill>
                <a:latin typeface="+mj-lt"/>
                <a:ea typeface="+mn-ea"/>
                <a:cs typeface="+mn-cs"/>
              </a:rPr>
              <a:t> </a:t>
            </a:r>
            <a:r>
              <a:rPr lang="nb-NO" sz="1000" i="0" kern="1200" dirty="0" err="1">
                <a:solidFill>
                  <a:schemeClr val="bg1"/>
                </a:solidFill>
                <a:latin typeface="+mj-lt"/>
                <a:ea typeface="+mn-ea"/>
                <a:cs typeface="+mn-cs"/>
              </a:rPr>
              <a:t>FMNordland</a:t>
            </a:r>
            <a:r>
              <a:rPr lang="nb-NO" sz="1000" i="0" kern="1200" dirty="0">
                <a:solidFill>
                  <a:schemeClr val="bg1"/>
                </a:solidFill>
                <a:latin typeface="+mj-lt"/>
                <a:ea typeface="+mn-ea"/>
                <a:cs typeface="+mn-cs"/>
              </a:rPr>
              <a:t> #fmno</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000" i="0" kern="1200" dirty="0">
                <a:solidFill>
                  <a:schemeClr val="accent1"/>
                </a:solidFill>
                <a:latin typeface="+mj-lt"/>
                <a:ea typeface="Open Sans" panose="020B0606030504020204" pitchFamily="34" charset="0"/>
                <a:cs typeface="Open Sans" panose="020B0606030504020204" pitchFamily="34" charset="0"/>
              </a:rPr>
              <a:t>Nettside</a:t>
            </a:r>
            <a:r>
              <a:rPr lang="nb-NO" sz="1000" i="0" kern="1200" dirty="0">
                <a:solidFill>
                  <a:schemeClr val="bg1"/>
                </a:solidFill>
                <a:latin typeface="+mj-lt"/>
                <a:ea typeface="Open Sans" panose="020B0606030504020204" pitchFamily="34" charset="0"/>
                <a:cs typeface="Open Sans" panose="020B0606030504020204" pitchFamily="34" charset="0"/>
              </a:rPr>
              <a:t> fylkesmannen.no/nordland</a:t>
            </a:r>
          </a:p>
          <a:p>
            <a:endParaRPr lang="nb-NO" sz="1000" i="0" dirty="0">
              <a:solidFill>
                <a:schemeClr val="bg1"/>
              </a:solidFill>
              <a:latin typeface="+mj-lt"/>
              <a:ea typeface="Open Sans" panose="020B0606030504020204" pitchFamily="34" charset="0"/>
              <a:cs typeface="Open Sans" panose="020B0606030504020204" pitchFamily="34" charset="0"/>
            </a:endParaRPr>
          </a:p>
        </p:txBody>
      </p:sp>
      <p:pic>
        <p:nvPicPr>
          <p:cNvPr id="17" name="Bilde 16">
            <a:extLst>
              <a:ext uri="{FF2B5EF4-FFF2-40B4-BE49-F238E27FC236}">
                <a16:creationId xmlns:a16="http://schemas.microsoft.com/office/drawing/2014/main" id="{19C6D800-4F50-403D-8FA8-16889E1103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8296" y="5408189"/>
            <a:ext cx="2970001" cy="792000"/>
          </a:xfrm>
          <a:prstGeom prst="rect">
            <a:avLst/>
          </a:prstGeom>
        </p:spPr>
      </p:pic>
    </p:spTree>
    <p:extLst>
      <p:ext uri="{BB962C8B-B14F-4D97-AF65-F5344CB8AC3E}">
        <p14:creationId xmlns:p14="http://schemas.microsoft.com/office/powerpoint/2010/main" val="2680062275"/>
      </p:ext>
    </p:extLst>
  </p:cSld>
  <p:clrMapOvr>
    <a:masterClrMapping/>
  </p:clrMapOvr>
  <p:extLst>
    <p:ext uri="{DCECCB84-F9BA-43D5-87BE-67443E8EF086}">
      <p15:sldGuideLst xmlns:p15="http://schemas.microsoft.com/office/powerpoint/2012/main">
        <p15:guide id="1" orient="horz" pos="3634">
          <p15:clr>
            <a:srgbClr val="FBAE40"/>
          </p15:clr>
        </p15:guide>
        <p15:guide id="2" pos="3840">
          <p15:clr>
            <a:srgbClr val="FBAE40"/>
          </p15:clr>
        </p15:guide>
        <p15:guide id="3" orient="horz" pos="3725" userDrawn="1">
          <p15:clr>
            <a:srgbClr val="FBAE40"/>
          </p15:clr>
        </p15:guide>
        <p15:guide id="4" pos="2933">
          <p15:clr>
            <a:srgbClr val="FBAE40"/>
          </p15:clr>
        </p15:guide>
        <p15:guide id="5" orient="horz" pos="4020">
          <p15:clr>
            <a:srgbClr val="FBAE40"/>
          </p15:clr>
        </p15:guide>
        <p15:guide id="6" pos="565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chemeClr val="bg1"/>
        </a:solidFill>
        <a:effectLst/>
      </p:bgPr>
    </p:bg>
    <p:spTree>
      <p:nvGrpSpPr>
        <p:cNvPr id="1" name=""/>
        <p:cNvGrpSpPr/>
        <p:nvPr/>
      </p:nvGrpSpPr>
      <p:grpSpPr>
        <a:xfrm>
          <a:off x="0" y="0"/>
          <a:ext cx="0" cy="0"/>
          <a:chOff x="0" y="0"/>
          <a:chExt cx="0" cy="0"/>
        </a:xfrm>
      </p:grpSpPr>
      <p:sp>
        <p:nvSpPr>
          <p:cNvPr id="12" name="Plassholder for lysbildenummer 5">
            <a:extLst>
              <a:ext uri="{FF2B5EF4-FFF2-40B4-BE49-F238E27FC236}">
                <a16:creationId xmlns:a16="http://schemas.microsoft.com/office/drawing/2014/main" id="{90A1533D-7ABC-4411-A97E-1A111AB129BB}"/>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7" name="TekstSylinder 16">
            <a:extLst>
              <a:ext uri="{FF2B5EF4-FFF2-40B4-BE49-F238E27FC236}">
                <a16:creationId xmlns:a16="http://schemas.microsoft.com/office/drawing/2014/main" id="{DB8AFD54-07BE-4940-BC0C-0C738D31EA7D}"/>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8" name="Plassholder for tittel 1">
            <a:extLst>
              <a:ext uri="{FF2B5EF4-FFF2-40B4-BE49-F238E27FC236}">
                <a16:creationId xmlns:a16="http://schemas.microsoft.com/office/drawing/2014/main" id="{17806027-8FF1-4947-B5AA-FF620735761D}"/>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 (pkt. 36) på </a:t>
            </a:r>
            <a:r>
              <a:rPr lang="nb-NO" dirty="0" err="1"/>
              <a:t>malside</a:t>
            </a:r>
            <a:r>
              <a:rPr lang="nb-NO" dirty="0"/>
              <a:t> med kun tittel</a:t>
            </a:r>
          </a:p>
        </p:txBody>
      </p:sp>
      <p:pic>
        <p:nvPicPr>
          <p:cNvPr id="6" name="Bilde 5">
            <a:extLst>
              <a:ext uri="{FF2B5EF4-FFF2-40B4-BE49-F238E27FC236}">
                <a16:creationId xmlns:a16="http://schemas.microsoft.com/office/drawing/2014/main" id="{5946AF8A-2363-40D2-B33B-D3F3ACE3739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10482859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t">
    <p:bg>
      <p:bgPr>
        <a:solidFill>
          <a:schemeClr val="bg1"/>
        </a:solidFill>
        <a:effectLst/>
      </p:bgPr>
    </p:bg>
    <p:spTree>
      <p:nvGrpSpPr>
        <p:cNvPr id="1" name=""/>
        <p:cNvGrpSpPr/>
        <p:nvPr/>
      </p:nvGrpSpPr>
      <p:grpSpPr>
        <a:xfrm>
          <a:off x="0" y="0"/>
          <a:ext cx="0" cy="0"/>
          <a:chOff x="0" y="0"/>
          <a:chExt cx="0" cy="0"/>
        </a:xfrm>
      </p:grpSpPr>
      <p:sp>
        <p:nvSpPr>
          <p:cNvPr id="9" name="Plassholder for lysbildenummer 5">
            <a:extLst>
              <a:ext uri="{FF2B5EF4-FFF2-40B4-BE49-F238E27FC236}">
                <a16:creationId xmlns:a16="http://schemas.microsoft.com/office/drawing/2014/main" id="{ACDE66F6-3636-4218-8D66-77005AFAE89D}"/>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36B78508-2033-4BC7-9A2B-3EA310F7D1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6" name="Bilde 5">
            <a:extLst>
              <a:ext uri="{FF2B5EF4-FFF2-40B4-BE49-F238E27FC236}">
                <a16:creationId xmlns:a16="http://schemas.microsoft.com/office/drawing/2014/main" id="{DD6FCC2D-F7C0-4100-AD53-3AF8C3B2E29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82867" y="381948"/>
            <a:ext cx="497451" cy="488282"/>
          </a:xfrm>
          <a:prstGeom prst="rect">
            <a:avLst/>
          </a:prstGeom>
        </p:spPr>
      </p:pic>
    </p:spTree>
    <p:extLst>
      <p:ext uri="{BB962C8B-B14F-4D97-AF65-F5344CB8AC3E}">
        <p14:creationId xmlns:p14="http://schemas.microsoft.com/office/powerpoint/2010/main" val="27248005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mønster 11)">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63243C1-A252-4053-8244-056467326F18}"/>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6" name="Bilde 15">
            <a:extLst>
              <a:ext uri="{FF2B5EF4-FFF2-40B4-BE49-F238E27FC236}">
                <a16:creationId xmlns:a16="http://schemas.microsoft.com/office/drawing/2014/main" id="{05C17324-2AA0-4F49-99AF-369C8EC177B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 r="32249" b="11068"/>
          <a:stretch/>
        </p:blipFill>
        <p:spPr>
          <a:xfrm>
            <a:off x="8194355" y="1535030"/>
            <a:ext cx="3997640" cy="4747878"/>
          </a:xfrm>
          <a:prstGeom prst="rect">
            <a:avLst/>
          </a:prstGeom>
        </p:spPr>
      </p:pic>
      <p:sp>
        <p:nvSpPr>
          <p:cNvPr id="22" name="Plassholder for dato 3">
            <a:extLst>
              <a:ext uri="{FF2B5EF4-FFF2-40B4-BE49-F238E27FC236}">
                <a16:creationId xmlns:a16="http://schemas.microsoft.com/office/drawing/2014/main" id="{87775E6B-E9FA-4672-A269-6BDABEFA1870}"/>
              </a:ext>
            </a:extLst>
          </p:cNvPr>
          <p:cNvSpPr>
            <a:spLocks noGrp="1"/>
          </p:cNvSpPr>
          <p:nvPr>
            <p:ph type="dt" sz="half" idx="2"/>
          </p:nvPr>
        </p:nvSpPr>
        <p:spPr>
          <a:xfrm>
            <a:off x="10806776" y="6509133"/>
            <a:ext cx="1079459" cy="235270"/>
          </a:xfrm>
          <a:prstGeom prst="rect">
            <a:avLst/>
          </a:prstGeom>
        </p:spPr>
        <p:txBody>
          <a:bodyPr vert="horz" lIns="91440" tIns="45720" rIns="91440" bIns="45720" rtlCol="0" anchor="ctr">
            <a:noAutofit/>
          </a:bodyPr>
          <a:lstStyle>
            <a:lvl1pPr algn="r">
              <a:defRPr sz="1200">
                <a:solidFill>
                  <a:schemeClr val="tx1"/>
                </a:solidFill>
                <a:latin typeface="+mn-lt"/>
              </a:defRPr>
            </a:lvl1pPr>
          </a:lstStyle>
          <a:p>
            <a:fld id="{20CAE16B-463B-4D9A-B532-D4D0B4862104}" type="datetime1">
              <a:rPr lang="nb-NO" smtClean="0"/>
              <a:pPr/>
              <a:t>02.06.2020</a:t>
            </a:fld>
            <a:endParaRPr lang="nb-NO" dirty="0"/>
          </a:p>
        </p:txBody>
      </p:sp>
      <p:sp>
        <p:nvSpPr>
          <p:cNvPr id="10" name="Plassholder for tekst 4">
            <a:extLst>
              <a:ext uri="{FF2B5EF4-FFF2-40B4-BE49-F238E27FC236}">
                <a16:creationId xmlns:a16="http://schemas.microsoft.com/office/drawing/2014/main" id="{AED83DA5-01BC-4DC7-B616-8EEE2372182E}"/>
              </a:ext>
            </a:extLst>
          </p:cNvPr>
          <p:cNvSpPr>
            <a:spLocks noGrp="1"/>
          </p:cNvSpPr>
          <p:nvPr>
            <p:ph type="body" sz="quarter" idx="10" hasCustomPrompt="1"/>
          </p:nvPr>
        </p:nvSpPr>
        <p:spPr>
          <a:xfrm>
            <a:off x="937593" y="958645"/>
            <a:ext cx="8258026" cy="2576997"/>
          </a:xfrm>
          <a:prstGeom prst="rect">
            <a:avLst/>
          </a:prstGeom>
          <a:effectLst>
            <a:outerShdw blurRad="50800" dist="38100" dir="2700000" algn="tl" rotWithShape="0">
              <a:prstClr val="black">
                <a:alpha val="39000"/>
              </a:prstClr>
            </a:outerShdw>
          </a:effectLst>
        </p:spPr>
        <p:txBody>
          <a:bodyPr anchor="b"/>
          <a:lstStyle>
            <a:lvl1pPr marL="0" indent="0">
              <a:buNone/>
              <a:defRPr sz="5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54) på </a:t>
            </a:r>
            <a:r>
              <a:rPr lang="nb-NO" dirty="0" err="1"/>
              <a:t>forsidemal</a:t>
            </a:r>
            <a:r>
              <a:rPr lang="nb-NO" dirty="0"/>
              <a:t> uten bilde</a:t>
            </a:r>
          </a:p>
        </p:txBody>
      </p:sp>
      <p:sp>
        <p:nvSpPr>
          <p:cNvPr id="9" name="Plassholder for tekst 6">
            <a:extLst>
              <a:ext uri="{FF2B5EF4-FFF2-40B4-BE49-F238E27FC236}">
                <a16:creationId xmlns:a16="http://schemas.microsoft.com/office/drawing/2014/main" id="{DD524CBD-8441-4DA7-A7A5-36FDED7A2DC2}"/>
              </a:ext>
            </a:extLst>
          </p:cNvPr>
          <p:cNvSpPr>
            <a:spLocks noGrp="1"/>
          </p:cNvSpPr>
          <p:nvPr>
            <p:ph type="body" sz="quarter" idx="11" hasCustomPrompt="1"/>
          </p:nvPr>
        </p:nvSpPr>
        <p:spPr>
          <a:xfrm>
            <a:off x="967088" y="3931303"/>
            <a:ext cx="5136285" cy="103666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11" name="Bilde 10">
            <a:extLst>
              <a:ext uri="{FF2B5EF4-FFF2-40B4-BE49-F238E27FC236}">
                <a16:creationId xmlns:a16="http://schemas.microsoft.com/office/drawing/2014/main" id="{EBA4314A-814C-44FD-8F2A-2126011AAD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 y="5212800"/>
            <a:ext cx="3645001" cy="972000"/>
          </a:xfrm>
          <a:prstGeom prst="rect">
            <a:avLst/>
          </a:prstGeom>
        </p:spPr>
      </p:pic>
      <p:sp>
        <p:nvSpPr>
          <p:cNvPr id="12" name="TekstSylinder 11">
            <a:extLst>
              <a:ext uri="{FF2B5EF4-FFF2-40B4-BE49-F238E27FC236}">
                <a16:creationId xmlns:a16="http://schemas.microsoft.com/office/drawing/2014/main" id="{BAB1302F-5814-4888-8171-655E548AE582}"/>
              </a:ext>
            </a:extLst>
          </p:cNvPr>
          <p:cNvSpPr txBox="1"/>
          <p:nvPr userDrawn="1"/>
        </p:nvSpPr>
        <p:spPr>
          <a:xfrm>
            <a:off x="5375304" y="6139800"/>
            <a:ext cx="652802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400" dirty="0" err="1"/>
              <a:t>Julevsámegiella</a:t>
            </a:r>
            <a:r>
              <a:rPr lang="nb-NO" sz="1400" dirty="0"/>
              <a:t> – giella åvddånime! Lulesamisk – et språk i framgang!</a:t>
            </a:r>
          </a:p>
          <a:p>
            <a:pPr algn="r"/>
            <a:endParaRPr lang="nb-NO" sz="1400" dirty="0"/>
          </a:p>
        </p:txBody>
      </p:sp>
    </p:spTree>
    <p:extLst>
      <p:ext uri="{BB962C8B-B14F-4D97-AF65-F5344CB8AC3E}">
        <p14:creationId xmlns:p14="http://schemas.microsoft.com/office/powerpoint/2010/main" val="393635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halvside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0"/>
            <a:ext cx="12192000" cy="522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68190" y="1122363"/>
            <a:ext cx="5127810" cy="2387600"/>
          </a:xfrm>
          <a:prstGeom prst="rect">
            <a:avLst/>
          </a:prstGeom>
          <a:effectLst>
            <a:glow rad="127000">
              <a:schemeClr val="accent1"/>
            </a:glow>
            <a:outerShdw blurRad="50800" dist="38100" dir="2700000" algn="tl" rotWithShape="0">
              <a:schemeClr val="bg2">
                <a:lumMod val="25000"/>
                <a:alpha val="40000"/>
              </a:schemeClr>
            </a:outerShdw>
          </a:effectLst>
        </p:spPr>
        <p:txBody>
          <a:bodyPr anchor="b">
            <a:noAutofit/>
          </a:bodyPr>
          <a:lstStyle>
            <a:lvl1pPr algn="l">
              <a:defRPr sz="4400">
                <a:solidFill>
                  <a:schemeClr val="bg1"/>
                </a:solidFill>
                <a:latin typeface="+mn-lt"/>
              </a:defRPr>
            </a:lvl1pPr>
          </a:lstStyle>
          <a:p>
            <a:r>
              <a:rPr lang="nb-NO" dirty="0"/>
              <a:t>Overskrift (pkt. 44) på </a:t>
            </a:r>
            <a:r>
              <a:rPr lang="nb-NO" dirty="0" err="1"/>
              <a:t>forsidemal</a:t>
            </a:r>
            <a:r>
              <a:rPr lang="nb-NO" dirty="0"/>
              <a:t> med ett bilde</a:t>
            </a:r>
          </a:p>
        </p:txBody>
      </p:sp>
      <p:sp>
        <p:nvSpPr>
          <p:cNvPr id="11" name="Undertittel 2">
            <a:extLst>
              <a:ext uri="{FF2B5EF4-FFF2-40B4-BE49-F238E27FC236}">
                <a16:creationId xmlns:a16="http://schemas.microsoft.com/office/drawing/2014/main" id="{8BAAC390-F47B-47BD-8525-7B87AD441CD5}"/>
              </a:ext>
            </a:extLst>
          </p:cNvPr>
          <p:cNvSpPr>
            <a:spLocks noGrp="1"/>
          </p:cNvSpPr>
          <p:nvPr>
            <p:ph type="subTitle" idx="1" hasCustomPrompt="1"/>
          </p:nvPr>
        </p:nvSpPr>
        <p:spPr>
          <a:xfrm>
            <a:off x="955289" y="3945693"/>
            <a:ext cx="5152663"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sp>
        <p:nvSpPr>
          <p:cNvPr id="12" name="Plassholder for bilde 2">
            <a:extLst>
              <a:ext uri="{FF2B5EF4-FFF2-40B4-BE49-F238E27FC236}">
                <a16:creationId xmlns:a16="http://schemas.microsoft.com/office/drawing/2014/main" id="{5F6A47D4-6B0A-4D0F-83C5-44F1B0DB5A36}"/>
              </a:ext>
            </a:extLst>
          </p:cNvPr>
          <p:cNvSpPr>
            <a:spLocks noGrp="1"/>
          </p:cNvSpPr>
          <p:nvPr>
            <p:ph type="pic" idx="13" hasCustomPrompt="1"/>
          </p:nvPr>
        </p:nvSpPr>
        <p:spPr>
          <a:xfrm>
            <a:off x="6561608" y="0"/>
            <a:ext cx="5630392" cy="5220000"/>
          </a:xfrm>
          <a:prstGeom prst="rect">
            <a:avLst/>
          </a:prstGeom>
          <a:solidFill>
            <a:schemeClr val="bg1">
              <a:lumMod val="50000"/>
            </a:schemeClr>
          </a:solidFill>
          <a:ln>
            <a:noFill/>
          </a:ln>
        </p:spPr>
        <p:txBody>
          <a:bodyPr anchor="ctr">
            <a:norm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 inn bilde som passer presentasjonens tema. </a:t>
            </a:r>
          </a:p>
          <a:p>
            <a:endParaRPr lang="nb-NO"/>
          </a:p>
          <a:p>
            <a:r>
              <a:rPr lang="nb-NO"/>
              <a:t>Hvis du ikke har et bilde som er relevant, kan du bruke en </a:t>
            </a:r>
            <a:r>
              <a:rPr lang="nb-NO" err="1"/>
              <a:t>forsidemal</a:t>
            </a:r>
            <a:r>
              <a:rPr lang="nb-NO"/>
              <a:t> uten bilde. </a:t>
            </a:r>
          </a:p>
        </p:txBody>
      </p:sp>
      <p:sp>
        <p:nvSpPr>
          <p:cNvPr id="14" name="Plassholder for dato 3">
            <a:extLst>
              <a:ext uri="{FF2B5EF4-FFF2-40B4-BE49-F238E27FC236}">
                <a16:creationId xmlns:a16="http://schemas.microsoft.com/office/drawing/2014/main" id="{598EFE57-85C1-47AC-901B-50FE5A882197}"/>
              </a:ext>
            </a:extLst>
          </p:cNvPr>
          <p:cNvSpPr>
            <a:spLocks noGrp="1"/>
          </p:cNvSpPr>
          <p:nvPr>
            <p:ph type="dt" sz="half" idx="2"/>
          </p:nvPr>
        </p:nvSpPr>
        <p:spPr>
          <a:xfrm>
            <a:off x="10806776" y="6503346"/>
            <a:ext cx="1079459" cy="235270"/>
          </a:xfrm>
          <a:prstGeom prst="rect">
            <a:avLst/>
          </a:prstGeom>
        </p:spPr>
        <p:txBody>
          <a:bodyPr vert="horz" lIns="91440" tIns="45720" rIns="91440" bIns="45720" rtlCol="0" anchor="ctr">
            <a:noAutofit/>
          </a:bodyPr>
          <a:lstStyle>
            <a:lvl1pPr algn="r">
              <a:defRPr sz="1050">
                <a:solidFill>
                  <a:schemeClr val="tx1"/>
                </a:solidFill>
                <a:latin typeface="+mn-lt"/>
              </a:defRPr>
            </a:lvl1pPr>
          </a:lstStyle>
          <a:p>
            <a:fld id="{20CAE16B-463B-4D9A-B532-D4D0B4862104}" type="datetime1">
              <a:rPr lang="nb-NO" smtClean="0"/>
              <a:pPr/>
              <a:t>02.06.2020</a:t>
            </a:fld>
            <a:endParaRPr lang="nb-NO"/>
          </a:p>
        </p:txBody>
      </p:sp>
      <p:pic>
        <p:nvPicPr>
          <p:cNvPr id="8" name="Bilde 7">
            <a:extLst>
              <a:ext uri="{FF2B5EF4-FFF2-40B4-BE49-F238E27FC236}">
                <a16:creationId xmlns:a16="http://schemas.microsoft.com/office/drawing/2014/main" id="{E9EAED0C-2A6E-42D7-9B25-A273B08EBCC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9" name="Bilde 8">
            <a:extLst>
              <a:ext uri="{FF2B5EF4-FFF2-40B4-BE49-F238E27FC236}">
                <a16:creationId xmlns:a16="http://schemas.microsoft.com/office/drawing/2014/main" id="{2D3816F7-08DB-4777-9B45-1F7713AC65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 y="5212800"/>
            <a:ext cx="3645001" cy="972000"/>
          </a:xfrm>
          <a:prstGeom prst="rect">
            <a:avLst/>
          </a:prstGeom>
        </p:spPr>
      </p:pic>
      <p:sp>
        <p:nvSpPr>
          <p:cNvPr id="13" name="TekstSylinder 12">
            <a:extLst>
              <a:ext uri="{FF2B5EF4-FFF2-40B4-BE49-F238E27FC236}">
                <a16:creationId xmlns:a16="http://schemas.microsoft.com/office/drawing/2014/main" id="{FE8016AD-E78E-4A5B-BCBC-1DA8CFE38B64}"/>
              </a:ext>
            </a:extLst>
          </p:cNvPr>
          <p:cNvSpPr txBox="1"/>
          <p:nvPr userDrawn="1"/>
        </p:nvSpPr>
        <p:spPr>
          <a:xfrm>
            <a:off x="5375304" y="6139800"/>
            <a:ext cx="652802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400" dirty="0" err="1"/>
              <a:t>Julevsámegiella</a:t>
            </a:r>
            <a:r>
              <a:rPr lang="nb-NO" sz="1400" dirty="0"/>
              <a:t> – giella åvddånime! Lulesamisk – et språk i framgang!</a:t>
            </a:r>
          </a:p>
          <a:p>
            <a:pPr algn="r"/>
            <a:endParaRPr lang="nb-NO" sz="1400" dirty="0"/>
          </a:p>
        </p:txBody>
      </p:sp>
    </p:spTree>
    <p:extLst>
      <p:ext uri="{BB962C8B-B14F-4D97-AF65-F5344CB8AC3E}">
        <p14:creationId xmlns:p14="http://schemas.microsoft.com/office/powerpoint/2010/main" val="45663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tre bild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850DC3F-1BBD-4C39-8B6D-08E973453607}"/>
              </a:ext>
            </a:extLst>
          </p:cNvPr>
          <p:cNvSpPr/>
          <p:nvPr userDrawn="1"/>
        </p:nvSpPr>
        <p:spPr>
          <a:xfrm>
            <a:off x="0" y="2592000"/>
            <a:ext cx="12192000" cy="26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bilde 2">
            <a:extLst>
              <a:ext uri="{FF2B5EF4-FFF2-40B4-BE49-F238E27FC236}">
                <a16:creationId xmlns:a16="http://schemas.microsoft.com/office/drawing/2014/main" id="{42806100-589A-4BF8-8707-38D3F5B24DD2}"/>
              </a:ext>
            </a:extLst>
          </p:cNvPr>
          <p:cNvSpPr>
            <a:spLocks noGrp="1"/>
          </p:cNvSpPr>
          <p:nvPr>
            <p:ph type="pic" idx="13" hasCustomPrompt="1"/>
          </p:nvPr>
        </p:nvSpPr>
        <p:spPr>
          <a:xfrm>
            <a:off x="0" y="1"/>
            <a:ext cx="5352000" cy="2592000"/>
          </a:xfrm>
          <a:prstGeom prst="rect">
            <a:avLst/>
          </a:prstGeom>
          <a:solidFill>
            <a:schemeClr val="bg1">
              <a:lumMod val="8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i midten for å sette</a:t>
            </a:r>
            <a:br>
              <a:rPr lang="nb-NO"/>
            </a:br>
            <a:r>
              <a:rPr lang="nb-NO"/>
              <a:t>inn et bilde i liggende format.</a:t>
            </a:r>
          </a:p>
          <a:p>
            <a:r>
              <a:rPr lang="nb-NO"/>
              <a:t>Denne forsidemalen må ha </a:t>
            </a:r>
            <a:br>
              <a:rPr lang="nb-NO"/>
            </a:br>
            <a:r>
              <a:rPr lang="nb-NO"/>
              <a:t>tre bilder, hvis ikke blir </a:t>
            </a:r>
            <a:br>
              <a:rPr lang="nb-NO"/>
            </a:br>
            <a:r>
              <a:rPr lang="nb-NO"/>
              <a:t>det tomrom.</a:t>
            </a:r>
          </a:p>
        </p:txBody>
      </p:sp>
      <p:sp>
        <p:nvSpPr>
          <p:cNvPr id="14" name="Plassholder for bilde 2">
            <a:extLst>
              <a:ext uri="{FF2B5EF4-FFF2-40B4-BE49-F238E27FC236}">
                <a16:creationId xmlns:a16="http://schemas.microsoft.com/office/drawing/2014/main" id="{D878FE25-CFBD-48C8-99CE-16AC2905ACA1}"/>
              </a:ext>
            </a:extLst>
          </p:cNvPr>
          <p:cNvSpPr>
            <a:spLocks noGrp="1"/>
          </p:cNvSpPr>
          <p:nvPr>
            <p:ph type="pic" idx="14" hasCustomPrompt="1"/>
          </p:nvPr>
        </p:nvSpPr>
        <p:spPr>
          <a:xfrm>
            <a:off x="8772000" y="0"/>
            <a:ext cx="3420000" cy="2592000"/>
          </a:xfrm>
          <a:prstGeom prst="rect">
            <a:avLst/>
          </a:prstGeom>
          <a:solidFill>
            <a:schemeClr val="bg1">
              <a:lumMod val="6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3</a:t>
            </a:r>
          </a:p>
        </p:txBody>
      </p:sp>
      <p:sp>
        <p:nvSpPr>
          <p:cNvPr id="15" name="Plassholder for bilde 2">
            <a:extLst>
              <a:ext uri="{FF2B5EF4-FFF2-40B4-BE49-F238E27FC236}">
                <a16:creationId xmlns:a16="http://schemas.microsoft.com/office/drawing/2014/main" id="{CCCC7427-8045-4B95-9170-92E6EF6EB33C}"/>
              </a:ext>
            </a:extLst>
          </p:cNvPr>
          <p:cNvSpPr>
            <a:spLocks noGrp="1"/>
          </p:cNvSpPr>
          <p:nvPr>
            <p:ph type="pic" idx="15" hasCustomPrompt="1"/>
          </p:nvPr>
        </p:nvSpPr>
        <p:spPr>
          <a:xfrm>
            <a:off x="5352000" y="0"/>
            <a:ext cx="3420000" cy="2592000"/>
          </a:xfrm>
          <a:prstGeom prst="rect">
            <a:avLst/>
          </a:prstGeom>
          <a:solidFill>
            <a:schemeClr val="bg1">
              <a:lumMod val="75000"/>
            </a:schemeClr>
          </a:solidFill>
          <a:ln>
            <a:noFill/>
          </a:ln>
        </p:spPr>
        <p:txBody>
          <a:bodyPr anchor="ct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sette inn  bilde 2</a:t>
            </a:r>
          </a:p>
        </p:txBody>
      </p:sp>
      <p:sp>
        <p:nvSpPr>
          <p:cNvPr id="22" name="Plassholder for dato 3">
            <a:extLst>
              <a:ext uri="{FF2B5EF4-FFF2-40B4-BE49-F238E27FC236}">
                <a16:creationId xmlns:a16="http://schemas.microsoft.com/office/drawing/2014/main" id="{2A06B02A-E871-46C5-8669-758D95CFFC5B}"/>
              </a:ext>
            </a:extLst>
          </p:cNvPr>
          <p:cNvSpPr>
            <a:spLocks noGrp="1"/>
          </p:cNvSpPr>
          <p:nvPr>
            <p:ph type="dt" sz="half" idx="2"/>
          </p:nvPr>
        </p:nvSpPr>
        <p:spPr>
          <a:xfrm>
            <a:off x="10806776" y="6503352"/>
            <a:ext cx="1079459" cy="235270"/>
          </a:xfrm>
          <a:prstGeom prst="rect">
            <a:avLst/>
          </a:prstGeom>
        </p:spPr>
        <p:txBody>
          <a:bodyPr vert="horz" lIns="91440" tIns="45720" rIns="91440" bIns="45720" rtlCol="0" anchor="ctr">
            <a:noAutofit/>
          </a:bodyPr>
          <a:lstStyle>
            <a:lvl1pPr algn="r">
              <a:defRPr sz="1050">
                <a:solidFill>
                  <a:schemeClr val="tx1"/>
                </a:solidFill>
                <a:latin typeface="+mn-lt"/>
              </a:defRPr>
            </a:lvl1pPr>
          </a:lstStyle>
          <a:p>
            <a:fld id="{20CAE16B-463B-4D9A-B532-D4D0B4862104}" type="datetime1">
              <a:rPr lang="nb-NO" smtClean="0"/>
              <a:pPr/>
              <a:t>02.06.2020</a:t>
            </a:fld>
            <a:endParaRPr lang="nb-NO"/>
          </a:p>
        </p:txBody>
      </p:sp>
      <p:sp>
        <p:nvSpPr>
          <p:cNvPr id="10" name="Plassholder for tekst 4">
            <a:extLst>
              <a:ext uri="{FF2B5EF4-FFF2-40B4-BE49-F238E27FC236}">
                <a16:creationId xmlns:a16="http://schemas.microsoft.com/office/drawing/2014/main" id="{DBC048E8-BE31-4C00-999A-87E1E8D97784}"/>
              </a:ext>
            </a:extLst>
          </p:cNvPr>
          <p:cNvSpPr>
            <a:spLocks noGrp="1"/>
          </p:cNvSpPr>
          <p:nvPr>
            <p:ph type="body" sz="quarter" idx="10" hasCustomPrompt="1"/>
          </p:nvPr>
        </p:nvSpPr>
        <p:spPr>
          <a:xfrm>
            <a:off x="959715" y="3173506"/>
            <a:ext cx="9847062" cy="1326163"/>
          </a:xfrm>
          <a:prstGeom prst="rect">
            <a:avLst/>
          </a:prstGeom>
          <a:effectLst>
            <a:outerShdw blurRad="50800" dist="38100" dir="2700000" algn="tl" rotWithShape="0">
              <a:prstClr val="black">
                <a:alpha val="21000"/>
              </a:prstClr>
            </a:outerShdw>
          </a:effectLst>
        </p:spPr>
        <p:txBody>
          <a:bodyPr anchor="b"/>
          <a:lstStyle>
            <a:lvl1pPr marL="0" indent="0">
              <a:buNone/>
              <a:defRPr sz="4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nb-NO" dirty="0"/>
              <a:t>Overskrift (pkt. 44) på </a:t>
            </a:r>
            <a:r>
              <a:rPr lang="nb-NO" dirty="0" err="1"/>
              <a:t>forsidemal</a:t>
            </a:r>
            <a:r>
              <a:rPr lang="nb-NO" dirty="0"/>
              <a:t> med tre bilder</a:t>
            </a:r>
          </a:p>
        </p:txBody>
      </p:sp>
      <p:sp>
        <p:nvSpPr>
          <p:cNvPr id="11" name="Undertittel 2">
            <a:extLst>
              <a:ext uri="{FF2B5EF4-FFF2-40B4-BE49-F238E27FC236}">
                <a16:creationId xmlns:a16="http://schemas.microsoft.com/office/drawing/2014/main" id="{F086707E-73C6-42D7-8341-430749AEADF7}"/>
              </a:ext>
            </a:extLst>
          </p:cNvPr>
          <p:cNvSpPr>
            <a:spLocks noGrp="1"/>
          </p:cNvSpPr>
          <p:nvPr>
            <p:ph type="subTitle" idx="1" hasCustomPrompt="1"/>
          </p:nvPr>
        </p:nvSpPr>
        <p:spPr>
          <a:xfrm>
            <a:off x="962216" y="4520658"/>
            <a:ext cx="6826059" cy="898526"/>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a:t>
            </a:r>
          </a:p>
        </p:txBody>
      </p:sp>
      <p:pic>
        <p:nvPicPr>
          <p:cNvPr id="13" name="Bilde 12">
            <a:extLst>
              <a:ext uri="{FF2B5EF4-FFF2-40B4-BE49-F238E27FC236}">
                <a16:creationId xmlns:a16="http://schemas.microsoft.com/office/drawing/2014/main" id="{37C1F5E2-EAC2-40D9-8401-564CC1EA7FCF}"/>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6" name="Bilde 15">
            <a:extLst>
              <a:ext uri="{FF2B5EF4-FFF2-40B4-BE49-F238E27FC236}">
                <a16:creationId xmlns:a16="http://schemas.microsoft.com/office/drawing/2014/main" id="{7F3A7A7F-3EF9-4DC1-B870-0317DC9885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 y="5212800"/>
            <a:ext cx="3645001" cy="972000"/>
          </a:xfrm>
          <a:prstGeom prst="rect">
            <a:avLst/>
          </a:prstGeom>
        </p:spPr>
      </p:pic>
      <p:sp>
        <p:nvSpPr>
          <p:cNvPr id="17" name="TekstSylinder 16">
            <a:extLst>
              <a:ext uri="{FF2B5EF4-FFF2-40B4-BE49-F238E27FC236}">
                <a16:creationId xmlns:a16="http://schemas.microsoft.com/office/drawing/2014/main" id="{DB34E88C-D117-4430-9392-A7A7B3317743}"/>
              </a:ext>
            </a:extLst>
          </p:cNvPr>
          <p:cNvSpPr txBox="1"/>
          <p:nvPr userDrawn="1"/>
        </p:nvSpPr>
        <p:spPr>
          <a:xfrm>
            <a:off x="5375304" y="6139800"/>
            <a:ext cx="652802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400" dirty="0" err="1"/>
              <a:t>Julevsámegiella</a:t>
            </a:r>
            <a:r>
              <a:rPr lang="nb-NO" sz="1400" dirty="0"/>
              <a:t> – giella åvddånime! Lulesamisk – et språk i framgang!</a:t>
            </a:r>
          </a:p>
          <a:p>
            <a:pPr algn="r"/>
            <a:endParaRPr lang="nb-NO" sz="1400" dirty="0"/>
          </a:p>
        </p:txBody>
      </p:sp>
    </p:spTree>
    <p:extLst>
      <p:ext uri="{BB962C8B-B14F-4D97-AF65-F5344CB8AC3E}">
        <p14:creationId xmlns:p14="http://schemas.microsoft.com/office/powerpoint/2010/main" val="216483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bakgrunn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25F000E-37A8-4940-9530-AC41E4F29800}"/>
              </a:ext>
            </a:extLst>
          </p:cNvPr>
          <p:cNvSpPr>
            <a:spLocks noGrp="1"/>
          </p:cNvSpPr>
          <p:nvPr>
            <p:ph type="pic" sz="quarter" idx="12"/>
          </p:nvPr>
        </p:nvSpPr>
        <p:spPr>
          <a:xfrm>
            <a:off x="0" y="0"/>
            <a:ext cx="12192000" cy="5226050"/>
          </a:xfrm>
          <a:prstGeom prst="rect">
            <a:avLst/>
          </a:prstGeom>
          <a:solidFill>
            <a:schemeClr val="bg1">
              <a:lumMod val="85000"/>
            </a:schemeClr>
          </a:solid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på ikonet for å legge til et bilde</a:t>
            </a:r>
          </a:p>
        </p:txBody>
      </p:sp>
      <p:sp>
        <p:nvSpPr>
          <p:cNvPr id="10" name="Tittel 1">
            <a:extLst>
              <a:ext uri="{FF2B5EF4-FFF2-40B4-BE49-F238E27FC236}">
                <a16:creationId xmlns:a16="http://schemas.microsoft.com/office/drawing/2014/main" id="{2EC5FF78-1CDE-4938-BB25-88A17EF65562}"/>
              </a:ext>
            </a:extLst>
          </p:cNvPr>
          <p:cNvSpPr>
            <a:spLocks noGrp="1"/>
          </p:cNvSpPr>
          <p:nvPr>
            <p:ph type="ctrTitle" hasCustomPrompt="1"/>
          </p:nvPr>
        </p:nvSpPr>
        <p:spPr>
          <a:xfrm>
            <a:off x="901859" y="2728451"/>
            <a:ext cx="9904918" cy="927561"/>
          </a:xfrm>
          <a:prstGeom prst="rect">
            <a:avLst/>
          </a:prstGeom>
          <a:effectLst>
            <a:outerShdw blurRad="50800" dist="25400" dir="2700000" algn="tl" rotWithShape="0">
              <a:schemeClr val="tx1">
                <a:alpha val="40000"/>
              </a:schemeClr>
            </a:outerShdw>
          </a:effectLst>
        </p:spPr>
        <p:txBody>
          <a:bodyPr anchor="b"/>
          <a:lstStyle>
            <a:lvl1pPr algn="l">
              <a:defRPr sz="5400">
                <a:solidFill>
                  <a:schemeClr val="tx1"/>
                </a:solidFill>
                <a:latin typeface="+mn-lt"/>
              </a:defRPr>
            </a:lvl1pPr>
          </a:lstStyle>
          <a:p>
            <a:r>
              <a:rPr lang="nb-NO" dirty="0"/>
              <a:t>Overskrift (pkt. 54) </a:t>
            </a:r>
            <a:r>
              <a:rPr lang="nb-NO" dirty="0" err="1"/>
              <a:t>bildemal</a:t>
            </a:r>
            <a:endParaRPr lang="nb-NO" dirty="0"/>
          </a:p>
        </p:txBody>
      </p:sp>
      <p:sp>
        <p:nvSpPr>
          <p:cNvPr id="15" name="Plassholder for dato 3">
            <a:extLst>
              <a:ext uri="{FF2B5EF4-FFF2-40B4-BE49-F238E27FC236}">
                <a16:creationId xmlns:a16="http://schemas.microsoft.com/office/drawing/2014/main" id="{590A0205-A7E7-4285-AB08-6527F7C86790}"/>
              </a:ext>
            </a:extLst>
          </p:cNvPr>
          <p:cNvSpPr>
            <a:spLocks noGrp="1"/>
          </p:cNvSpPr>
          <p:nvPr>
            <p:ph type="dt" sz="half" idx="2"/>
          </p:nvPr>
        </p:nvSpPr>
        <p:spPr>
          <a:xfrm>
            <a:off x="10806776" y="6503351"/>
            <a:ext cx="1079459" cy="235270"/>
          </a:xfrm>
          <a:prstGeom prst="rect">
            <a:avLst/>
          </a:prstGeom>
        </p:spPr>
        <p:txBody>
          <a:bodyPr vert="horz" lIns="91440" tIns="45720" rIns="91440" bIns="45720" rtlCol="0" anchor="ctr">
            <a:noAutofit/>
          </a:bodyPr>
          <a:lstStyle>
            <a:lvl1pPr algn="r">
              <a:defRPr sz="1050">
                <a:solidFill>
                  <a:schemeClr val="tx1"/>
                </a:solidFill>
                <a:latin typeface="+mn-lt"/>
              </a:defRPr>
            </a:lvl1pPr>
          </a:lstStyle>
          <a:p>
            <a:fld id="{20CAE16B-463B-4D9A-B532-D4D0B4862104}" type="datetime1">
              <a:rPr lang="nb-NO" smtClean="0"/>
              <a:pPr/>
              <a:t>02.06.2020</a:t>
            </a:fld>
            <a:endParaRPr lang="nb-NO"/>
          </a:p>
        </p:txBody>
      </p:sp>
      <p:sp>
        <p:nvSpPr>
          <p:cNvPr id="9" name="Plassholder for tekst 6">
            <a:extLst>
              <a:ext uri="{FF2B5EF4-FFF2-40B4-BE49-F238E27FC236}">
                <a16:creationId xmlns:a16="http://schemas.microsoft.com/office/drawing/2014/main" id="{8BEBCF7A-C37A-4B02-B277-083E4CB6ADA6}"/>
              </a:ext>
            </a:extLst>
          </p:cNvPr>
          <p:cNvSpPr>
            <a:spLocks noGrp="1"/>
          </p:cNvSpPr>
          <p:nvPr>
            <p:ph type="body" sz="quarter" idx="11" hasCustomPrompt="1"/>
          </p:nvPr>
        </p:nvSpPr>
        <p:spPr>
          <a:xfrm>
            <a:off x="967089" y="3952084"/>
            <a:ext cx="4941876" cy="1036667"/>
          </a:xfrm>
          <a:prstGeom prst="rect">
            <a:avLst/>
          </a:prstGeom>
          <a:effectLst>
            <a:outerShdw blurRad="50800" dist="38100" dir="2700000" algn="tl"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tx1"/>
                </a:solidFill>
                <a:latin typeface="+mn-lt"/>
                <a:ea typeface="Open Sans SemiBold" panose="020B0706030804020204" pitchFamily="34" charset="0"/>
                <a:cs typeface="Open Sans SemiBold" panose="020B07060308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dirty="0"/>
              <a:t>Her kan du skrive navn og avdeling, eller du kan spesifisere hva presentasjonen dreier seg om.</a:t>
            </a:r>
          </a:p>
        </p:txBody>
      </p:sp>
      <p:pic>
        <p:nvPicPr>
          <p:cNvPr id="4" name="Bilde 3">
            <a:extLst>
              <a:ext uri="{FF2B5EF4-FFF2-40B4-BE49-F238E27FC236}">
                <a16:creationId xmlns:a16="http://schemas.microsoft.com/office/drawing/2014/main" id="{56788206-D5AB-41F9-80E6-8340542FB71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t="13484" r="11084" b="38913"/>
          <a:stretch/>
        </p:blipFill>
        <p:spPr>
          <a:xfrm>
            <a:off x="8677334" y="5226049"/>
            <a:ext cx="3514666" cy="1568451"/>
          </a:xfrm>
          <a:prstGeom prst="rect">
            <a:avLst/>
          </a:prstGeom>
        </p:spPr>
      </p:pic>
      <p:pic>
        <p:nvPicPr>
          <p:cNvPr id="11" name="Bilde 10">
            <a:extLst>
              <a:ext uri="{FF2B5EF4-FFF2-40B4-BE49-F238E27FC236}">
                <a16:creationId xmlns:a16="http://schemas.microsoft.com/office/drawing/2014/main" id="{97A99FBF-78F4-442C-8A45-F248F4D5F9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0" y="5212800"/>
            <a:ext cx="3645001" cy="972000"/>
          </a:xfrm>
          <a:prstGeom prst="rect">
            <a:avLst/>
          </a:prstGeom>
        </p:spPr>
      </p:pic>
      <p:sp>
        <p:nvSpPr>
          <p:cNvPr id="8" name="TekstSylinder 7">
            <a:extLst>
              <a:ext uri="{FF2B5EF4-FFF2-40B4-BE49-F238E27FC236}">
                <a16:creationId xmlns:a16="http://schemas.microsoft.com/office/drawing/2014/main" id="{CAB61526-39A5-485A-867F-9D705DD2ECFB}"/>
              </a:ext>
            </a:extLst>
          </p:cNvPr>
          <p:cNvSpPr txBox="1"/>
          <p:nvPr userDrawn="1"/>
        </p:nvSpPr>
        <p:spPr>
          <a:xfrm>
            <a:off x="5375304" y="6139800"/>
            <a:ext cx="652802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nb-NO" sz="1400" dirty="0" err="1"/>
              <a:t>Julevsámegiella</a:t>
            </a:r>
            <a:r>
              <a:rPr lang="nb-NO" sz="1400" dirty="0"/>
              <a:t> – giella åvddånime! Lulesamisk – et språk i framgang!</a:t>
            </a:r>
          </a:p>
          <a:p>
            <a:pPr algn="r"/>
            <a:endParaRPr lang="nb-NO" sz="1400" dirty="0"/>
          </a:p>
        </p:txBody>
      </p:sp>
    </p:spTree>
    <p:extLst>
      <p:ext uri="{BB962C8B-B14F-4D97-AF65-F5344CB8AC3E}">
        <p14:creationId xmlns:p14="http://schemas.microsoft.com/office/powerpoint/2010/main" val="1363573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1">
    <p:bg>
      <p:bgPr>
        <a:solidFill>
          <a:schemeClr val="bg1"/>
        </a:solidFill>
        <a:effectLst/>
      </p:bgPr>
    </p:bg>
    <p:spTree>
      <p:nvGrpSpPr>
        <p:cNvPr id="1" name=""/>
        <p:cNvGrpSpPr/>
        <p:nvPr/>
      </p:nvGrpSpPr>
      <p:grpSpPr>
        <a:xfrm>
          <a:off x="0" y="0"/>
          <a:ext cx="0" cy="0"/>
          <a:chOff x="0" y="0"/>
          <a:chExt cx="0" cy="0"/>
        </a:xfrm>
      </p:grpSpPr>
      <p:sp>
        <p:nvSpPr>
          <p:cNvPr id="38" name="Plassholder for tekst 37">
            <a:extLst>
              <a:ext uri="{FF2B5EF4-FFF2-40B4-BE49-F238E27FC236}">
                <a16:creationId xmlns:a16="http://schemas.microsoft.com/office/drawing/2014/main" id="{64124C66-4136-4FC7-A6B5-B7D77C6ED11D}"/>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39" name="Plassholder for tekst 37">
            <a:extLst>
              <a:ext uri="{FF2B5EF4-FFF2-40B4-BE49-F238E27FC236}">
                <a16:creationId xmlns:a16="http://schemas.microsoft.com/office/drawing/2014/main" id="{2F115D20-C136-40E3-BA4F-92B43A3D7075}"/>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p:spPr>
        <p:txBody>
          <a:bodyPr vert="horz" lIns="91440" tIns="45720" rIns="91440" bIns="45720" rtlCol="0" anchor="b">
            <a:noAutofit/>
          </a:bodyPr>
          <a:lstStyle>
            <a:lvl1pPr>
              <a:lnSpc>
                <a:spcPct val="100000"/>
              </a:lnSpc>
              <a:defRPr sz="3600">
                <a:solidFill>
                  <a:schemeClr val="tx1"/>
                </a:solidFill>
              </a:defRPr>
            </a:lvl1pPr>
          </a:lstStyle>
          <a:p>
            <a:r>
              <a:rPr lang="nb-NO" dirty="0"/>
              <a:t>Overskriften (pkt. 36) bør være kort og tydelig</a:t>
            </a:r>
          </a:p>
        </p:txBody>
      </p:sp>
      <p:sp>
        <p:nvSpPr>
          <p:cNvPr id="15" name="Plassholder for lysbildenummer 5">
            <a:extLst>
              <a:ext uri="{FF2B5EF4-FFF2-40B4-BE49-F238E27FC236}">
                <a16:creationId xmlns:a16="http://schemas.microsoft.com/office/drawing/2014/main" id="{8BB81CE8-4FDA-4E87-BF9F-E402616C5556}"/>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0" name="TekstSylinder 9">
            <a:extLst>
              <a:ext uri="{FF2B5EF4-FFF2-40B4-BE49-F238E27FC236}">
                <a16:creationId xmlns:a16="http://schemas.microsoft.com/office/drawing/2014/main" id="{4F464157-D61E-4BC0-A730-8F2B47E9BE36}"/>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3" name="Bilde 2">
            <a:extLst>
              <a:ext uri="{FF2B5EF4-FFF2-40B4-BE49-F238E27FC236}">
                <a16:creationId xmlns:a16="http://schemas.microsoft.com/office/drawing/2014/main" id="{0C0D72C6-BA62-4A34-B2AA-75A1C6B862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21277242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2">
    <p:bg>
      <p:bgPr>
        <a:solidFill>
          <a:schemeClr val="bg1"/>
        </a:solidFill>
        <a:effectLst/>
      </p:bgPr>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B7A5C0EF-D6AE-4DC0-9C4A-98CACCE3F362}"/>
              </a:ext>
            </a:extLst>
          </p:cNvPr>
          <p:cNvSpPr/>
          <p:nvPr userDrawn="1"/>
        </p:nvSpPr>
        <p:spPr>
          <a:xfrm>
            <a:off x="0" y="-101600"/>
            <a:ext cx="12192000" cy="2115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lassholder for tittel 1">
            <a:extLst>
              <a:ext uri="{FF2B5EF4-FFF2-40B4-BE49-F238E27FC236}">
                <a16:creationId xmlns:a16="http://schemas.microsoft.com/office/drawing/2014/main" id="{AD94DBB0-AC01-486F-9645-C50E40CF467E}"/>
              </a:ext>
            </a:extLst>
          </p:cNvPr>
          <p:cNvSpPr>
            <a:spLocks noGrp="1"/>
          </p:cNvSpPr>
          <p:nvPr>
            <p:ph type="title" hasCustomPrompt="1"/>
          </p:nvPr>
        </p:nvSpPr>
        <p:spPr>
          <a:xfrm>
            <a:off x="1055688" y="873125"/>
            <a:ext cx="10080625" cy="1077209"/>
          </a:xfrm>
          <a:prstGeom prst="rect">
            <a:avLst/>
          </a:prstGeom>
          <a:effectLst>
            <a:outerShdw blurRad="25400" dist="38100" dir="2700000" algn="tl" rotWithShape="0">
              <a:prstClr val="black">
                <a:alpha val="7000"/>
              </a:prstClr>
            </a:outerShdw>
          </a:effectLst>
        </p:spPr>
        <p:txBody>
          <a:bodyPr vert="horz" lIns="91440" tIns="45720" rIns="91440" bIns="45720" rtlCol="0" anchor="b">
            <a:noAutofit/>
          </a:bodyPr>
          <a:lstStyle>
            <a:lvl1pPr>
              <a:lnSpc>
                <a:spcPct val="100000"/>
              </a:lnSpc>
              <a:defRPr sz="3600">
                <a:solidFill>
                  <a:schemeClr val="accent1"/>
                </a:solidFill>
                <a:latin typeface="+mn-lt"/>
                <a:ea typeface="Open Sans SemiBold" panose="020B0706030804020204" pitchFamily="34" charset="0"/>
                <a:cs typeface="Open Sans SemiBold" panose="020B0706030804020204" pitchFamily="34" charset="0"/>
              </a:defRPr>
            </a:lvl1pPr>
          </a:lstStyle>
          <a:p>
            <a:r>
              <a:rPr lang="nb-NO" dirty="0"/>
              <a:t>Overskriften (pkt. 36) bør være kort og tydelig</a:t>
            </a:r>
          </a:p>
        </p:txBody>
      </p:sp>
      <p:sp>
        <p:nvSpPr>
          <p:cNvPr id="17" name="Plassholder for lysbildenummer 5">
            <a:extLst>
              <a:ext uri="{FF2B5EF4-FFF2-40B4-BE49-F238E27FC236}">
                <a16:creationId xmlns:a16="http://schemas.microsoft.com/office/drawing/2014/main" id="{0E22CC3F-B1E4-439E-AD2C-365EB63BD0D5}"/>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18" name="TekstSylinder 17">
            <a:extLst>
              <a:ext uri="{FF2B5EF4-FFF2-40B4-BE49-F238E27FC236}">
                <a16:creationId xmlns:a16="http://schemas.microsoft.com/office/drawing/2014/main" id="{A313FA3F-7BA2-4A81-9EC3-B718AACCD38C}"/>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sp>
        <p:nvSpPr>
          <p:cNvPr id="9" name="Plassholder for tekst 37">
            <a:extLst>
              <a:ext uri="{FF2B5EF4-FFF2-40B4-BE49-F238E27FC236}">
                <a16:creationId xmlns:a16="http://schemas.microsoft.com/office/drawing/2014/main" id="{579AAE86-25D6-4547-B61E-07621E680542}"/>
              </a:ext>
            </a:extLst>
          </p:cNvPr>
          <p:cNvSpPr>
            <a:spLocks noGrp="1"/>
          </p:cNvSpPr>
          <p:nvPr>
            <p:ph type="body" sz="quarter" idx="11" hasCustomPrompt="1"/>
          </p:nvPr>
        </p:nvSpPr>
        <p:spPr>
          <a:xfrm>
            <a:off x="1057541" y="2164988"/>
            <a:ext cx="4889693" cy="4144259"/>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a:t>
            </a:r>
            <a:br>
              <a:rPr lang="nb-NO" dirty="0"/>
            </a:br>
            <a:r>
              <a:rPr lang="nb-NO" dirty="0"/>
              <a:t>Publikum bør slippe å lese alt som blir sagt.</a:t>
            </a:r>
          </a:p>
        </p:txBody>
      </p:sp>
      <p:sp>
        <p:nvSpPr>
          <p:cNvPr id="12" name="Plassholder for tekst 37">
            <a:extLst>
              <a:ext uri="{FF2B5EF4-FFF2-40B4-BE49-F238E27FC236}">
                <a16:creationId xmlns:a16="http://schemas.microsoft.com/office/drawing/2014/main" id="{EE53005B-2098-4CDA-B68C-FAC23E6EDF7A}"/>
              </a:ext>
            </a:extLst>
          </p:cNvPr>
          <p:cNvSpPr>
            <a:spLocks noGrp="1"/>
          </p:cNvSpPr>
          <p:nvPr>
            <p:ph type="body" sz="quarter" idx="12" hasCustomPrompt="1"/>
          </p:nvPr>
        </p:nvSpPr>
        <p:spPr>
          <a:xfrm>
            <a:off x="6244768" y="2158799"/>
            <a:ext cx="4881551" cy="4144259"/>
          </a:xfrm>
          <a:prstGeom prst="rect">
            <a:avLst/>
          </a:prstGeom>
        </p:spPr>
        <p:txBody>
          <a:bodyPr/>
          <a:lstStyle>
            <a:lvl1pPr marL="0" indent="0">
              <a:lnSpc>
                <a:spcPct val="100000"/>
              </a:lnSpc>
              <a:buNone/>
              <a:defRPr/>
            </a:lvl1pPr>
            <a:lvl2pPr marL="457200" indent="0">
              <a:lnSpc>
                <a:spcPct val="100000"/>
              </a:lnSpc>
              <a:buNone/>
              <a:defRPr/>
            </a:lvl2pPr>
            <a:lvl3pPr>
              <a:lnSpc>
                <a:spcPct val="100000"/>
              </a:lnSpc>
              <a:defRPr/>
            </a:lvl3pPr>
            <a:lvl4pPr>
              <a:lnSpc>
                <a:spcPct val="100000"/>
              </a:lnSpc>
              <a:defRPr/>
            </a:lvl4pPr>
            <a:lvl5pPr>
              <a:lnSpc>
                <a:spcPct val="100000"/>
              </a:lnSpc>
              <a:defRPr/>
            </a:lvl5pPr>
          </a:lstStyle>
          <a:p>
            <a:pPr lvl="0"/>
            <a:r>
              <a:rPr lang="nb-NO" dirty="0"/>
              <a:t>Mye tekst vil gjøre at publikum bruker mer tid på å lese, og mindre til på å lytte.</a:t>
            </a:r>
          </a:p>
        </p:txBody>
      </p:sp>
      <p:pic>
        <p:nvPicPr>
          <p:cNvPr id="3" name="Bilde 2">
            <a:extLst>
              <a:ext uri="{FF2B5EF4-FFF2-40B4-BE49-F238E27FC236}">
                <a16:creationId xmlns:a16="http://schemas.microsoft.com/office/drawing/2014/main" id="{146E3D18-B3A6-4ABF-92D3-234B19B81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79188" y="372849"/>
            <a:ext cx="504825" cy="504825"/>
          </a:xfrm>
          <a:prstGeom prst="rect">
            <a:avLst/>
          </a:prstGeom>
        </p:spPr>
      </p:pic>
    </p:spTree>
    <p:extLst>
      <p:ext uri="{BB962C8B-B14F-4D97-AF65-F5344CB8AC3E}">
        <p14:creationId xmlns:p14="http://schemas.microsoft.com/office/powerpoint/2010/main" val="1161279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5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 faktaboks">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61072EAD-B1BE-40B7-88CE-9948D7487840}"/>
              </a:ext>
            </a:extLst>
          </p:cNvPr>
          <p:cNvSpPr/>
          <p:nvPr userDrawn="1"/>
        </p:nvSpPr>
        <p:spPr>
          <a:xfrm>
            <a:off x="7492621" y="2164467"/>
            <a:ext cx="3643689" cy="4144258"/>
          </a:xfrm>
          <a:prstGeom prst="rect">
            <a:avLst/>
          </a:prstGeom>
          <a:solidFill>
            <a:srgbClr val="00244E">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Plassholder for tekst 8">
            <a:extLst>
              <a:ext uri="{FF2B5EF4-FFF2-40B4-BE49-F238E27FC236}">
                <a16:creationId xmlns:a16="http://schemas.microsoft.com/office/drawing/2014/main" id="{E142A945-ADFA-478D-B158-7C6367B4CC42}"/>
              </a:ext>
            </a:extLst>
          </p:cNvPr>
          <p:cNvSpPr>
            <a:spLocks noGrp="1"/>
          </p:cNvSpPr>
          <p:nvPr>
            <p:ph type="body" sz="quarter" idx="21" hasCustomPrompt="1"/>
          </p:nvPr>
        </p:nvSpPr>
        <p:spPr>
          <a:xfrm>
            <a:off x="7788275" y="2468281"/>
            <a:ext cx="3044826" cy="3516593"/>
          </a:xfrm>
          <a:prstGeom prst="rect">
            <a:avLst/>
          </a:prstGeom>
        </p:spPr>
        <p:txBody>
          <a:bodyPr numCol="1">
            <a:noAutofit/>
          </a:bodyPr>
          <a:lstStyle>
            <a:lvl1pPr marL="0" indent="0">
              <a:lnSpc>
                <a:spcPct val="100000"/>
              </a:lnSpc>
              <a:buFont typeface="Arial" panose="020B0604020202020204" pitchFamily="34" charset="0"/>
              <a:buNone/>
              <a:defRPr sz="1400">
                <a:solidFill>
                  <a:schemeClr val="bg1"/>
                </a:solidFill>
                <a:latin typeface="+mn-lt"/>
              </a:defRPr>
            </a:lvl1pPr>
            <a:lvl2pPr>
              <a:defRPr sz="1600">
                <a:solidFill>
                  <a:schemeClr val="bg1"/>
                </a:solidFill>
                <a:latin typeface="+mn-lt"/>
              </a:defRPr>
            </a:lvl2pPr>
            <a:lvl3pPr>
              <a:defRPr sz="1600">
                <a:solidFill>
                  <a:schemeClr val="bg1"/>
                </a:solidFill>
                <a:latin typeface="+mn-lt"/>
              </a:defRPr>
            </a:lvl3pPr>
            <a:lvl4pPr>
              <a:defRPr sz="1600">
                <a:solidFill>
                  <a:schemeClr val="bg1"/>
                </a:solidFill>
                <a:latin typeface="+mn-lt"/>
              </a:defRPr>
            </a:lvl4pPr>
            <a:lvl5pPr>
              <a:defRPr sz="1600">
                <a:solidFill>
                  <a:schemeClr val="bg1"/>
                </a:solidFill>
                <a:latin typeface="+mn-lt"/>
              </a:defRPr>
            </a:lvl5pPr>
          </a:lstStyle>
          <a:p>
            <a:pPr lvl="0"/>
            <a:r>
              <a:rPr lang="nb-NO" dirty="0"/>
              <a:t>I </a:t>
            </a:r>
            <a:r>
              <a:rPr lang="nb-NO" dirty="0" err="1"/>
              <a:t>faktaboksen</a:t>
            </a:r>
            <a:r>
              <a:rPr lang="nb-NO" dirty="0"/>
              <a:t> kan du skrive viktig informasjon som hører til tema du snakker om. </a:t>
            </a:r>
            <a:br>
              <a:rPr lang="nb-NO" dirty="0"/>
            </a:br>
            <a:r>
              <a:rPr lang="nb-NO" dirty="0"/>
              <a:t>For eksempel en lovparagraf, statistikk eller en huskeliste med nyttige tips.</a:t>
            </a:r>
            <a:br>
              <a:rPr lang="nb-NO" dirty="0"/>
            </a:br>
            <a:r>
              <a:rPr lang="nb-NO" dirty="0"/>
              <a:t>Bruk stor bokstav og punktum i dersom det er hele setninger i hvert punkt.</a:t>
            </a:r>
            <a:br>
              <a:rPr lang="nb-NO" dirty="0"/>
            </a:br>
            <a:r>
              <a:rPr lang="nb-NO" dirty="0"/>
              <a:t>Skriv gjerne inn kilde for fakta, som for eksempel SSB.no.</a:t>
            </a:r>
          </a:p>
        </p:txBody>
      </p:sp>
      <p:sp>
        <p:nvSpPr>
          <p:cNvPr id="15" name="Plassholder for tittel 1">
            <a:extLst>
              <a:ext uri="{FF2B5EF4-FFF2-40B4-BE49-F238E27FC236}">
                <a16:creationId xmlns:a16="http://schemas.microsoft.com/office/drawing/2014/main" id="{86BEE725-2BED-4954-90BD-F58FC2EC92BD}"/>
              </a:ext>
            </a:extLst>
          </p:cNvPr>
          <p:cNvSpPr>
            <a:spLocks noGrp="1"/>
          </p:cNvSpPr>
          <p:nvPr>
            <p:ph type="title" hasCustomPrompt="1"/>
          </p:nvPr>
        </p:nvSpPr>
        <p:spPr>
          <a:xfrm>
            <a:off x="1055682" y="873126"/>
            <a:ext cx="10080626" cy="1077208"/>
          </a:xfrm>
          <a:prstGeom prst="rect">
            <a:avLst/>
          </a:prstGeom>
          <a:effectLst/>
        </p:spPr>
        <p:txBody>
          <a:bodyPr vert="horz" lIns="91440" tIns="45720" rIns="91440" bIns="45720" rtlCol="0" anchor="b">
            <a:noAutofit/>
          </a:bodyPr>
          <a:lstStyle>
            <a:lvl1pPr>
              <a:lnSpc>
                <a:spcPct val="100000"/>
              </a:lnSpc>
              <a:defRPr sz="3600">
                <a:solidFill>
                  <a:schemeClr val="accent1"/>
                </a:solidFill>
                <a:latin typeface="+mn-lt"/>
              </a:defRPr>
            </a:lvl1pPr>
          </a:lstStyle>
          <a:p>
            <a:r>
              <a:rPr lang="nb-NO" dirty="0"/>
              <a:t>Overskrift (pkt. 36) bør være kort og tydelig</a:t>
            </a:r>
          </a:p>
        </p:txBody>
      </p:sp>
      <p:sp>
        <p:nvSpPr>
          <p:cNvPr id="11" name="Plassholder for tekst 37">
            <a:extLst>
              <a:ext uri="{FF2B5EF4-FFF2-40B4-BE49-F238E27FC236}">
                <a16:creationId xmlns:a16="http://schemas.microsoft.com/office/drawing/2014/main" id="{709C256E-3453-444E-9DA4-926896843EE2}"/>
              </a:ext>
            </a:extLst>
          </p:cNvPr>
          <p:cNvSpPr>
            <a:spLocks noGrp="1"/>
          </p:cNvSpPr>
          <p:nvPr>
            <p:ph type="body" sz="quarter" idx="12" hasCustomPrompt="1"/>
          </p:nvPr>
        </p:nvSpPr>
        <p:spPr>
          <a:xfrm>
            <a:off x="1055688" y="2164467"/>
            <a:ext cx="6150591" cy="414425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lvl1pPr>
            <a:lvl2pPr>
              <a:lnSpc>
                <a:spcPct val="100000"/>
              </a:lnSpc>
              <a:defRPr/>
            </a:lvl2pPr>
            <a:lvl3pPr>
              <a:lnSpc>
                <a:spcPct val="100000"/>
              </a:lnSpc>
              <a:defRPr/>
            </a:lvl3pPr>
            <a:lvl4pPr>
              <a:lnSpc>
                <a:spcPct val="100000"/>
              </a:lnSpc>
              <a:defRPr/>
            </a:lvl4pPr>
            <a:lvl5pPr>
              <a:lnSpc>
                <a:spcPct val="100000"/>
              </a:lnSpc>
              <a:defRPr/>
            </a:lvl5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nb-NO" dirty="0"/>
              <a:t>Skriv i stikkordsform, ikke i setninger. </a:t>
            </a:r>
            <a:br>
              <a:rPr lang="nb-NO" dirty="0"/>
            </a:br>
            <a:r>
              <a:rPr lang="nb-NO" dirty="0"/>
              <a:t>Publikum bør slippe å lese alt som blir sagt.</a:t>
            </a:r>
          </a:p>
          <a:p>
            <a:pPr lvl="0"/>
            <a:endParaRPr lang="nb-NO" dirty="0"/>
          </a:p>
        </p:txBody>
      </p:sp>
      <p:sp>
        <p:nvSpPr>
          <p:cNvPr id="23" name="Plassholder for lysbildenummer 5">
            <a:extLst>
              <a:ext uri="{FF2B5EF4-FFF2-40B4-BE49-F238E27FC236}">
                <a16:creationId xmlns:a16="http://schemas.microsoft.com/office/drawing/2014/main" id="{1A68D441-1FE4-45DF-A9CA-628415C9F588}"/>
              </a:ext>
            </a:extLst>
          </p:cNvPr>
          <p:cNvSpPr txBox="1">
            <a:spLocks/>
          </p:cNvSpPr>
          <p:nvPr userDrawn="1"/>
        </p:nvSpPr>
        <p:spPr>
          <a:xfrm>
            <a:off x="11540562" y="6510425"/>
            <a:ext cx="497451" cy="235270"/>
          </a:xfrm>
          <a:prstGeom prst="rect">
            <a:avLst/>
          </a:prstGeom>
        </p:spPr>
        <p:txBody>
          <a:bodyPr vert="horz" lIns="91440" tIns="45720" rIns="91440" bIns="45720" rtlCol="0" anchor="ctr"/>
          <a:lstStyle>
            <a:defPPr>
              <a:defRPr lang="nb-NO"/>
            </a:defPPr>
            <a:lvl1pPr marL="0" algn="r" defTabSz="914400" rtl="0" eaLnBrk="1" latinLnBrk="0" hangingPunct="1">
              <a:defRPr sz="1200" kern="1200">
                <a:solidFill>
                  <a:srgbClr val="00ADBA"/>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CB9F341-8A61-4DDE-9697-FC23600E837F}" type="slidenum">
              <a:rPr lang="nb-NO" sz="900" smtClean="0">
                <a:solidFill>
                  <a:schemeClr val="tx1"/>
                </a:solidFill>
                <a:latin typeface="+mn-lt"/>
              </a:rPr>
              <a:pPr algn="r"/>
              <a:t>‹#›</a:t>
            </a:fld>
            <a:endParaRPr lang="nb-NO" sz="900">
              <a:solidFill>
                <a:schemeClr val="tx1"/>
              </a:solidFill>
              <a:latin typeface="+mn-lt"/>
            </a:endParaRPr>
          </a:p>
        </p:txBody>
      </p:sp>
      <p:sp>
        <p:nvSpPr>
          <p:cNvPr id="24" name="TekstSylinder 23">
            <a:extLst>
              <a:ext uri="{FF2B5EF4-FFF2-40B4-BE49-F238E27FC236}">
                <a16:creationId xmlns:a16="http://schemas.microsoft.com/office/drawing/2014/main" id="{3CC8C128-2F49-404D-A2E6-C30A58B3F6F8}"/>
              </a:ext>
            </a:extLst>
          </p:cNvPr>
          <p:cNvSpPr txBox="1"/>
          <p:nvPr userDrawn="1"/>
        </p:nvSpPr>
        <p:spPr>
          <a:xfrm>
            <a:off x="9918700" y="6531150"/>
            <a:ext cx="1898649"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b-NO" altLang="nb-NO" sz="700" b="0" i="0" u="none" strike="noStrike" kern="1200" cap="none" normalizeH="0" baseline="0" dirty="0">
                <a:ln>
                  <a:noFill/>
                </a:ln>
                <a:solidFill>
                  <a:schemeClr val="accent3"/>
                </a:solidFill>
                <a:effectLst/>
                <a:latin typeface="+mn-lt"/>
                <a:ea typeface="+mn-ea"/>
                <a:cs typeface="Arial" panose="020B0604020202020204" pitchFamily="34" charset="0"/>
              </a:rPr>
              <a:t>© </a:t>
            </a:r>
            <a:r>
              <a:rPr kumimoji="0" lang="nb-NO" altLang="nb-NO" sz="700" b="0" i="0" u="none" strike="noStrike" cap="none" normalizeH="0" baseline="0" dirty="0">
                <a:ln>
                  <a:noFill/>
                </a:ln>
                <a:solidFill>
                  <a:schemeClr val="accent3"/>
                </a:solidFill>
                <a:effectLst/>
                <a:latin typeface="+mj-lt"/>
                <a:cs typeface="Arial" panose="020B0604020202020204" pitchFamily="34" charset="0"/>
              </a:rPr>
              <a:t>Fylkesmannen i Nordland</a:t>
            </a:r>
          </a:p>
        </p:txBody>
      </p:sp>
      <p:pic>
        <p:nvPicPr>
          <p:cNvPr id="10" name="Bilde 9">
            <a:extLst>
              <a:ext uri="{FF2B5EF4-FFF2-40B4-BE49-F238E27FC236}">
                <a16:creationId xmlns:a16="http://schemas.microsoft.com/office/drawing/2014/main" id="{A92FA234-1C3D-4926-B19D-B4FC10AC74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80884" y="374087"/>
            <a:ext cx="508409" cy="499038"/>
          </a:xfrm>
          <a:prstGeom prst="rect">
            <a:avLst/>
          </a:prstGeom>
        </p:spPr>
      </p:pic>
    </p:spTree>
    <p:extLst>
      <p:ext uri="{BB962C8B-B14F-4D97-AF65-F5344CB8AC3E}">
        <p14:creationId xmlns:p14="http://schemas.microsoft.com/office/powerpoint/2010/main" val="406661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364315CE-F722-474E-BD88-64FFBC8D5DBB}"/>
              </a:ext>
            </a:extLst>
          </p:cNvPr>
          <p:cNvSpPr/>
          <p:nvPr userDrawn="1"/>
        </p:nvSpPr>
        <p:spPr>
          <a:xfrm>
            <a:off x="0" y="6793818"/>
            <a:ext cx="12192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825142320"/>
      </p:ext>
    </p:extLst>
  </p:cSld>
  <p:clrMap bg1="lt1" tx1="dk1" bg2="lt2" tx2="dk2" accent1="accent1" accent2="accent2" accent3="accent3" accent4="accent4" accent5="accent5" accent6="accent6" hlink="hlink" folHlink="folHlink"/>
  <p:sldLayoutIdLst>
    <p:sldLayoutId id="2147483695" r:id="rId1"/>
    <p:sldLayoutId id="2147483661" r:id="rId2"/>
    <p:sldLayoutId id="2147483666" r:id="rId3"/>
    <p:sldLayoutId id="2147483667" r:id="rId4"/>
    <p:sldLayoutId id="2147483669" r:id="rId5"/>
    <p:sldLayoutId id="2147483756" r:id="rId6"/>
    <p:sldLayoutId id="2147483664" r:id="rId7"/>
    <p:sldLayoutId id="2147483713" r:id="rId8"/>
    <p:sldLayoutId id="2147483685" r:id="rId9"/>
    <p:sldLayoutId id="2147483714" r:id="rId10"/>
    <p:sldLayoutId id="2147483702" r:id="rId11"/>
    <p:sldLayoutId id="2147483736" r:id="rId12"/>
    <p:sldLayoutId id="2147483733" r:id="rId13"/>
    <p:sldLayoutId id="2147483716" r:id="rId14"/>
    <p:sldLayoutId id="2147483707" r:id="rId15"/>
    <p:sldLayoutId id="2147483675" r:id="rId16"/>
    <p:sldLayoutId id="2147483706" r:id="rId17"/>
    <p:sldLayoutId id="2147483709" r:id="rId18"/>
    <p:sldLayoutId id="2147483711" r:id="rId19"/>
    <p:sldLayoutId id="2147483710" r:id="rId20"/>
    <p:sldLayoutId id="2147483712" r:id="rId21"/>
    <p:sldLayoutId id="2147483655" r:id="rId22"/>
    <p:sldLayoutId id="2147483759" r:id="rId23"/>
    <p:sldLayoutId id="2147483758" r:id="rId24"/>
    <p:sldLayoutId id="2147483757" r:id="rId25"/>
    <p:sldLayoutId id="2147483746" r:id="rId26"/>
    <p:sldLayoutId id="2147483718" r:id="rId27"/>
    <p:sldLayoutId id="2147483719" r:id="rId28"/>
  </p:sldLayoutIdLst>
  <p:hf sldNum="0" hdr="0" ftr="0"/>
  <p:txStyles>
    <p:titleStyle>
      <a:lvl1pPr algn="l" defTabSz="914400" rtl="0" eaLnBrk="1" latinLnBrk="0" hangingPunct="1">
        <a:lnSpc>
          <a:spcPct val="90000"/>
        </a:lnSpc>
        <a:spcBef>
          <a:spcPct val="0"/>
        </a:spcBef>
        <a:buNone/>
        <a:defRPr sz="3600" kern="1200">
          <a:solidFill>
            <a:schemeClr val="tx1"/>
          </a:solidFill>
          <a:latin typeface="+mn-lt"/>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547EBF"/>
          </p15:clr>
        </p15:guide>
        <p15:guide id="2" pos="257" userDrawn="1">
          <p15:clr>
            <a:srgbClr val="F26B43"/>
          </p15:clr>
        </p15:guide>
        <p15:guide id="3" pos="665" userDrawn="1">
          <p15:clr>
            <a:srgbClr val="547EBF"/>
          </p15:clr>
        </p15:guide>
        <p15:guide id="4" orient="horz" pos="3974" userDrawn="1">
          <p15:clr>
            <a:srgbClr val="547EBF"/>
          </p15:clr>
        </p15:guide>
        <p15:guide id="5" pos="7015" userDrawn="1">
          <p15:clr>
            <a:srgbClr val="547EBF"/>
          </p15:clr>
        </p15:guide>
        <p15:guide id="6" orient="horz" pos="232" userDrawn="1">
          <p15:clr>
            <a:srgbClr val="F26B43"/>
          </p15:clr>
        </p15:guide>
        <p15:guide id="7" pos="7423" userDrawn="1">
          <p15:clr>
            <a:srgbClr val="F26B43"/>
          </p15:clr>
        </p15:guide>
        <p15:guide id="8" pos="7106" userDrawn="1">
          <p15:clr>
            <a:srgbClr val="F26B43"/>
          </p15:clr>
        </p15:guide>
        <p15:guide id="9" pos="3840" userDrawn="1">
          <p15:clr>
            <a:srgbClr val="FDE53C"/>
          </p15:clr>
        </p15:guide>
        <p15:guide id="11" orient="horz" pos="550" userDrawn="1">
          <p15:clr>
            <a:srgbClr val="F26B43"/>
          </p15:clr>
        </p15:guide>
        <p15:guide id="12" orient="horz" pos="4201" userDrawn="1">
          <p15:clr>
            <a:srgbClr val="F26B43"/>
          </p15:clr>
        </p15:guide>
        <p15:guide id="13" pos="2774" userDrawn="1">
          <p15:clr>
            <a:srgbClr val="F26B43"/>
          </p15:clr>
        </p15:guide>
        <p15:guide id="14" pos="4906" userDrawn="1">
          <p15:clr>
            <a:srgbClr val="F26B43"/>
          </p15:clr>
        </p15:guide>
        <p15:guide id="15" orient="horz" pos="2092" userDrawn="1">
          <p15:clr>
            <a:srgbClr val="F26B43"/>
          </p15:clr>
        </p15:guide>
        <p15:guide id="16" orient="horz" pos="272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mailto:gunnar.solstrom@hamaroy.kommune.no" TargetMode="External"/><Relationship Id="rId2" Type="http://schemas.openxmlformats.org/officeDocument/2006/relationships/hyperlink" Target="mailto:fmnokjo@fylkesmannen.no"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8AB1574-ABE5-462B-8800-48CB3D826FF4}"/>
              </a:ext>
            </a:extLst>
          </p:cNvPr>
          <p:cNvSpPr>
            <a:spLocks noGrp="1"/>
          </p:cNvSpPr>
          <p:nvPr>
            <p:ph type="dt" sz="half" idx="2"/>
          </p:nvPr>
        </p:nvSpPr>
        <p:spPr/>
        <p:txBody>
          <a:bodyPr/>
          <a:lstStyle/>
          <a:p>
            <a:fld id="{20CAE16B-463B-4D9A-B532-D4D0B4862104}" type="datetime1">
              <a:rPr lang="nb-NO" smtClean="0"/>
              <a:pPr/>
              <a:t>02.06.2020</a:t>
            </a:fld>
            <a:endParaRPr lang="nb-NO" dirty="0"/>
          </a:p>
        </p:txBody>
      </p:sp>
      <p:sp>
        <p:nvSpPr>
          <p:cNvPr id="3" name="Plassholder for tekst 2">
            <a:extLst>
              <a:ext uri="{FF2B5EF4-FFF2-40B4-BE49-F238E27FC236}">
                <a16:creationId xmlns:a16="http://schemas.microsoft.com/office/drawing/2014/main" id="{78ABD975-5CFC-4EDC-9644-A555C93B0E24}"/>
              </a:ext>
            </a:extLst>
          </p:cNvPr>
          <p:cNvSpPr>
            <a:spLocks noGrp="1"/>
          </p:cNvSpPr>
          <p:nvPr>
            <p:ph type="body" sz="quarter" idx="10"/>
          </p:nvPr>
        </p:nvSpPr>
        <p:spPr/>
        <p:txBody>
          <a:bodyPr/>
          <a:lstStyle/>
          <a:p>
            <a:pPr algn="ctr"/>
            <a:r>
              <a:rPr lang="nb-NO" dirty="0" err="1"/>
              <a:t>Jasska</a:t>
            </a:r>
            <a:endParaRPr lang="nb-NO" dirty="0"/>
          </a:p>
        </p:txBody>
      </p:sp>
      <p:sp>
        <p:nvSpPr>
          <p:cNvPr id="4" name="Plassholder for tekst 3">
            <a:extLst>
              <a:ext uri="{FF2B5EF4-FFF2-40B4-BE49-F238E27FC236}">
                <a16:creationId xmlns:a16="http://schemas.microsoft.com/office/drawing/2014/main" id="{092CCDD9-CA62-4033-8148-EDEF446120BE}"/>
              </a:ext>
            </a:extLst>
          </p:cNvPr>
          <p:cNvSpPr>
            <a:spLocks noGrp="1"/>
          </p:cNvSpPr>
          <p:nvPr>
            <p:ph type="body" sz="quarter" idx="11"/>
          </p:nvPr>
        </p:nvSpPr>
        <p:spPr/>
        <p:txBody>
          <a:bodyPr/>
          <a:lstStyle/>
          <a:p>
            <a:r>
              <a:rPr lang="nb-NO" dirty="0"/>
              <a:t>Kommunekonferansen 3. juni 2020</a:t>
            </a:r>
          </a:p>
          <a:p>
            <a:r>
              <a:rPr lang="nb-NO" dirty="0" err="1"/>
              <a:t>Jasska</a:t>
            </a:r>
            <a:r>
              <a:rPr lang="nb-NO" dirty="0"/>
              <a:t>-prosjektet ved Kevin Johansen, seniorrådgiver, Fylkesmannen i Nordland. </a:t>
            </a:r>
          </a:p>
        </p:txBody>
      </p:sp>
    </p:spTree>
    <p:extLst>
      <p:ext uri="{BB962C8B-B14F-4D97-AF65-F5344CB8AC3E}">
        <p14:creationId xmlns:p14="http://schemas.microsoft.com/office/powerpoint/2010/main" val="245647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7200" dirty="0"/>
              <a:t>Kunnskapsgrunnlaget</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Prosjektgruppa var opptatt av å ha et godt kunnskapsgrunnlag</a:t>
            </a:r>
          </a:p>
          <a:p>
            <a:endParaRPr lang="nb-NO" dirty="0"/>
          </a:p>
          <a:p>
            <a:r>
              <a:rPr lang="nb-NO" dirty="0"/>
              <a:t>Vi opplevde stor berøringsangst fra enkelte majoritetsforskere for denne problemstillinga</a:t>
            </a:r>
          </a:p>
          <a:p>
            <a:endParaRPr lang="nb-NO" dirty="0"/>
          </a:p>
          <a:p>
            <a:r>
              <a:rPr lang="nb-NO" dirty="0"/>
              <a:t>Mange tilbydere av kunnskap, både private og offentlige, ga et noe uoversiktlig bilde av situasjonen</a:t>
            </a:r>
          </a:p>
          <a:p>
            <a:endParaRPr lang="nb-NO" dirty="0"/>
          </a:p>
          <a:p>
            <a:r>
              <a:rPr lang="nb-NO" dirty="0"/>
              <a:t>Hvis man alltid leter etter de behagelige «svarene» vil man ofte gå glipp av de reelle problemstillingene</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384671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4000" dirty="0"/>
              <a:t>SAMINOR 2, Astrid Eriksen </a:t>
            </a:r>
            <a:r>
              <a:rPr lang="nb-NO" sz="4000" dirty="0" err="1"/>
              <a:t>OsloMet</a:t>
            </a:r>
            <a:r>
              <a:rPr lang="nb-NO" sz="4000" dirty="0"/>
              <a:t>/UiT</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endParaRPr lang="nb-NO" dirty="0"/>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pic>
        <p:nvPicPr>
          <p:cNvPr id="7" name="Bilde 2" descr="image002">
            <a:extLst>
              <a:ext uri="{FF2B5EF4-FFF2-40B4-BE49-F238E27FC236}">
                <a16:creationId xmlns:a16="http://schemas.microsoft.com/office/drawing/2014/main" id="{6531887A-8E1B-40A9-B740-A61373ACF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171" y="2133600"/>
            <a:ext cx="87725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05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dirty="0"/>
              <a:t>Kunnskap og kompetanse om kropp</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Veldig viktig for prosjektet å gi barn begreper, uten begreper er det vanskelig å kunne forstå og forhindre overgrep</a:t>
            </a:r>
          </a:p>
          <a:p>
            <a:r>
              <a:rPr lang="nb-NO" dirty="0"/>
              <a:t>Helsestasjonen sentral:</a:t>
            </a:r>
          </a:p>
          <a:p>
            <a:r>
              <a:rPr lang="nb-NO" dirty="0"/>
              <a:t>0-2 år: Bevisstgjør foreldre om og begynn å snakk med barnet om gode og vonde berøringer og hemmeligheter. Grense for egen kropp. Sikker atferd. Hvordan si nei, og si ifra til en trygg voksen</a:t>
            </a:r>
          </a:p>
          <a:p>
            <a:endParaRPr lang="nb-NO" dirty="0"/>
          </a:p>
          <a:p>
            <a:r>
              <a:rPr lang="nb-NO" dirty="0"/>
              <a:t>Barnehagen:</a:t>
            </a:r>
          </a:p>
          <a:p>
            <a:r>
              <a:rPr lang="nb-NO" dirty="0"/>
              <a:t>1-2 år: Gi barna et godt og bevisst forhold til kroppen sin og utvikle et hensiktsmessig begrepsapparat. Samtal med barna. Bruk enkelt rollespill eller dramatiser med dukker. Samtal med barna om vonde og gode berøringer. Bruke “STOPP-tegnet” 	</a:t>
            </a:r>
          </a:p>
          <a:p>
            <a:endParaRPr lang="nb-NO" dirty="0"/>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319834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dirty="0"/>
              <a:t>Tematikken gjennomgående i hele barnehagen og skolen</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	</a:t>
            </a:r>
          </a:p>
          <a:p>
            <a:r>
              <a:rPr lang="nb-NO" b="1" dirty="0"/>
              <a:t>1.- 4. trinn </a:t>
            </a:r>
            <a:r>
              <a:rPr lang="nb-NO" dirty="0"/>
              <a:t>	</a:t>
            </a:r>
          </a:p>
          <a:p>
            <a:r>
              <a:rPr lang="nb-NO" dirty="0"/>
              <a:t>Grensesetting, forståelse og respekt for egen og andres kropp. Navn på kroppsdeler </a:t>
            </a:r>
          </a:p>
          <a:p>
            <a:r>
              <a:rPr lang="nb-NO" dirty="0"/>
              <a:t>Vold og seksualitet. </a:t>
            </a:r>
          </a:p>
          <a:p>
            <a:r>
              <a:rPr lang="nb-NO" dirty="0"/>
              <a:t>Gode og vonde hemmeligheter </a:t>
            </a:r>
          </a:p>
          <a:p>
            <a:r>
              <a:rPr lang="nb-NO" dirty="0"/>
              <a:t>Seksuelle overgrep </a:t>
            </a:r>
          </a:p>
          <a:p>
            <a:r>
              <a:rPr lang="nb-NO" dirty="0"/>
              <a:t>Sammenheng mellom fysisk og psykisk helse </a:t>
            </a:r>
          </a:p>
          <a:p>
            <a:r>
              <a:rPr lang="nb-NO" dirty="0"/>
              <a:t>Nettvett 	</a:t>
            </a:r>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3534671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dirty="0"/>
              <a:t>Taksonomisk oppbygging</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b="1" dirty="0"/>
              <a:t>5.-7. trinn </a:t>
            </a:r>
            <a:r>
              <a:rPr lang="nb-NO" dirty="0"/>
              <a:t>	</a:t>
            </a:r>
          </a:p>
          <a:p>
            <a:r>
              <a:rPr lang="nb-NO" dirty="0"/>
              <a:t>Pubertet, kjønnsidentitet, variasjon i seksuell orientering. </a:t>
            </a:r>
          </a:p>
          <a:p>
            <a:r>
              <a:rPr lang="nb-NO" dirty="0"/>
              <a:t>Samliv, familie, respekt for ulikheter. </a:t>
            </a:r>
          </a:p>
          <a:p>
            <a:r>
              <a:rPr lang="nb-NO" dirty="0"/>
              <a:t>Konsekvenser av manglende respekt for ulikheter. Grensesetting. </a:t>
            </a:r>
          </a:p>
          <a:p>
            <a:r>
              <a:rPr lang="nb-NO" dirty="0"/>
              <a:t>Hvem kan vi fortelle til? </a:t>
            </a:r>
          </a:p>
          <a:p>
            <a:r>
              <a:rPr lang="nb-NO" dirty="0"/>
              <a:t>Nettvett 	</a:t>
            </a:r>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116053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dirty="0"/>
              <a:t>Inkluderende prosess</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Infomøter – brukermedvirkning</a:t>
            </a:r>
          </a:p>
          <a:p>
            <a:endParaRPr lang="nb-NO" dirty="0"/>
          </a:p>
          <a:p>
            <a:r>
              <a:rPr lang="nb-NO" dirty="0"/>
              <a:t>Samarbeid med lokale foreninger og institusjoner</a:t>
            </a:r>
          </a:p>
          <a:p>
            <a:endParaRPr lang="nb-NO" dirty="0"/>
          </a:p>
          <a:p>
            <a:r>
              <a:rPr lang="nb-NO" dirty="0"/>
              <a:t>Respekt og forståelse for lokal kultur ved endringsarbeid</a:t>
            </a:r>
          </a:p>
          <a:p>
            <a:endParaRPr lang="nb-NO" dirty="0"/>
          </a:p>
          <a:p>
            <a:r>
              <a:rPr lang="nb-NO" dirty="0"/>
              <a:t>Modningsarbeid, man må noen ganger skynde seg langsomt for å oppnå </a:t>
            </a:r>
            <a:r>
              <a:rPr lang="nb-NO"/>
              <a:t>endret praksis</a:t>
            </a:r>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4030618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7200" dirty="0"/>
              <a:t>Risikoanalyse</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Ingen garanti for at man vil engasjere seg mot seksuelle overgrep når det rammer «vårt» samfunn og «våre» folk</a:t>
            </a:r>
          </a:p>
          <a:p>
            <a:endParaRPr lang="nb-NO" dirty="0"/>
          </a:p>
          <a:p>
            <a:r>
              <a:rPr lang="nb-NO" dirty="0"/>
              <a:t>Tabu rundt seksualitet og kropp kan medføre lavere effekt for forebyggende tiltak</a:t>
            </a:r>
          </a:p>
          <a:p>
            <a:endParaRPr lang="nb-NO" dirty="0"/>
          </a:p>
          <a:p>
            <a:r>
              <a:rPr lang="nb-NO" dirty="0"/>
              <a:t>Frykt for stigma mot lokalbefolkning eller deler av befolkninga kan føre til unnlatelser</a:t>
            </a:r>
          </a:p>
          <a:p>
            <a:endParaRPr lang="nb-NO" dirty="0"/>
          </a:p>
          <a:p>
            <a:r>
              <a:rPr lang="nb-NO" dirty="0"/>
              <a:t>Avvergingsplikten og meldeplikten kan bli neglisjert i små og eller lukkede samfunn</a:t>
            </a:r>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290574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4000" dirty="0"/>
              <a:t>Juridisk forankring og kompetanseheving</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FNs barnekonvensjon og Grunnloven § 104 slår fast at barn skal ha vern mot overgrep</a:t>
            </a:r>
          </a:p>
          <a:p>
            <a:endParaRPr lang="nb-NO" dirty="0"/>
          </a:p>
          <a:p>
            <a:r>
              <a:rPr lang="nb-NO" dirty="0"/>
              <a:t>For å ta høyde for risikovurderingen var utbredt kompetanseheving og styrking av det kommunale systemet viktig</a:t>
            </a:r>
          </a:p>
          <a:p>
            <a:endParaRPr lang="nb-NO" dirty="0"/>
          </a:p>
          <a:p>
            <a:r>
              <a:rPr lang="nb-NO" dirty="0"/>
              <a:t>Over 200 kommunalt tilsatte har fått kursing i meldeplikt og avdekkingskompetanse</a:t>
            </a:r>
          </a:p>
          <a:p>
            <a:endParaRPr lang="nb-NO" dirty="0"/>
          </a:p>
          <a:p>
            <a:r>
              <a:rPr lang="nb-NO" dirty="0"/>
              <a:t>Kunnskap skaper trygghet for å gjøre de rette handlingene</a:t>
            </a:r>
          </a:p>
          <a:p>
            <a:endParaRPr lang="nb-NO" dirty="0"/>
          </a:p>
          <a:p>
            <a:r>
              <a:rPr lang="nb-NO" dirty="0"/>
              <a:t>Fokus på gjenopprettende prosesser i lokalsamfunnet</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363090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dirty="0"/>
              <a:t>Erfaringer med </a:t>
            </a:r>
            <a:r>
              <a:rPr lang="nb-NO" dirty="0" err="1"/>
              <a:t>Jasska</a:t>
            </a:r>
            <a:r>
              <a:rPr lang="nb-NO" dirty="0"/>
              <a:t>-prosjektet</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Det er langt dyrere å ikke jobbe aktivt og strategisk mot overgrep enn å gjøre det</a:t>
            </a:r>
          </a:p>
          <a:p>
            <a:endParaRPr lang="nb-NO" dirty="0"/>
          </a:p>
          <a:p>
            <a:r>
              <a:rPr lang="nb-NO" dirty="0"/>
              <a:t>Åpenhet og fokus på overgrep reduserer stigma og bidrar til at flere ofre står fram </a:t>
            </a:r>
          </a:p>
          <a:p>
            <a:endParaRPr lang="nb-NO" dirty="0"/>
          </a:p>
          <a:p>
            <a:r>
              <a:rPr lang="nb-NO" dirty="0"/>
              <a:t>Gode undervisnings –og informasjonsopplegg i barnehagen, skolen og på helsestasjonen er helt nødvendige for å sikre endret praksis og er det kanskje beste enkelttiltaket mot overgrep</a:t>
            </a:r>
          </a:p>
          <a:p>
            <a:endParaRPr lang="nb-NO" dirty="0"/>
          </a:p>
          <a:p>
            <a:r>
              <a:rPr lang="nb-NO" dirty="0"/>
              <a:t>Undervisningsopplegg må være obligatoriske, man bør ikke kunne reservere seg </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487797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4800" dirty="0"/>
              <a:t>Departementets samordningspris </a:t>
            </a:r>
            <a:r>
              <a:rPr lang="nb-NO" sz="1600" dirty="0"/>
              <a:t>(foto: JD)</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pic>
        <p:nvPicPr>
          <p:cNvPr id="1026" name="Picture 2" descr=" Statssekretær Alf Erik Andersen (til venstre) delte ut prisen til fylkesmannen i Nordland, Tom Cato Karlsen, på RVTS Sør sin konferanse om samarbeid og samordning i arbeidet mot vold i nære relasjoner i Kristiansand.  ">
            <a:extLst>
              <a:ext uri="{FF2B5EF4-FFF2-40B4-BE49-F238E27FC236}">
                <a16:creationId xmlns:a16="http://schemas.microsoft.com/office/drawing/2014/main" id="{F45817D7-DC7D-415C-A495-5CD09244E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712" y="2015107"/>
            <a:ext cx="6299039" cy="472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2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8000" dirty="0"/>
              <a:t>Bakgrunn </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925019" y="2157412"/>
            <a:ext cx="10054959" cy="4144259"/>
          </a:xfrm>
        </p:spPr>
        <p:txBody>
          <a:bodyPr/>
          <a:lstStyle/>
          <a:p>
            <a:r>
              <a:rPr lang="nb-NO" dirty="0"/>
              <a:t>22. juni 2016 står elleve </a:t>
            </a:r>
            <a:r>
              <a:rPr lang="nb-NO" dirty="0" err="1"/>
              <a:t>lulesamer</a:t>
            </a:r>
            <a:r>
              <a:rPr lang="nb-NO" dirty="0"/>
              <a:t> fra Tysfjord fram i VG og forteller om omfattende overgrep fra personer i lokalsamfunnet</a:t>
            </a:r>
          </a:p>
          <a:p>
            <a:endParaRPr lang="nb-NO" dirty="0"/>
          </a:p>
          <a:p>
            <a:r>
              <a:rPr lang="nb-NO" dirty="0"/>
              <a:t>I artikkelen blir det lagt vekt på at overgrepene forties på bl.a. av hensyn til menigheta og familiene</a:t>
            </a:r>
          </a:p>
          <a:p>
            <a:endParaRPr lang="nb-NO" dirty="0"/>
          </a:p>
          <a:p>
            <a:r>
              <a:rPr lang="nb-NO" dirty="0"/>
              <a:t>Dette er ei klassisk problemstilling der ofrene i praksis føler de sitter med både skylda og ansvaret</a:t>
            </a:r>
          </a:p>
          <a:p>
            <a:endParaRPr lang="nb-NO" dirty="0"/>
          </a:p>
          <a:p>
            <a:r>
              <a:rPr lang="nb-NO" dirty="0"/>
              <a:t>Etter medieoppslag mottar politiet en rekke anmeldelser om overgrep</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2682247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8000" dirty="0"/>
              <a:t>Kontaktinfo</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endParaRPr lang="nb-NO" dirty="0"/>
          </a:p>
          <a:p>
            <a:r>
              <a:rPr lang="nb-NO" dirty="0"/>
              <a:t>Kevin Johansen, seniorrådgiver oppvekst- og utdanningsavdelinga, Fylkesmannen i Nordland</a:t>
            </a:r>
          </a:p>
          <a:p>
            <a:r>
              <a:rPr lang="nb-NO" dirty="0">
                <a:hlinkClick r:id="rId2"/>
              </a:rPr>
              <a:t>fmnokjo@fylkesmannen.no</a:t>
            </a:r>
            <a:endParaRPr lang="nb-NO" dirty="0"/>
          </a:p>
          <a:p>
            <a:endParaRPr lang="nb-NO" dirty="0"/>
          </a:p>
          <a:p>
            <a:r>
              <a:rPr lang="nb-NO" dirty="0"/>
              <a:t>Gunnar Solstrøm, oppvekstsjef Hamarøy kommune</a:t>
            </a:r>
          </a:p>
          <a:p>
            <a:r>
              <a:rPr lang="nb-NO" dirty="0">
                <a:hlinkClick r:id="rId3"/>
              </a:rPr>
              <a:t>gunnar.solstrom@hamaroy.kommune.no</a:t>
            </a:r>
            <a:endParaRPr lang="nb-NO" dirty="0"/>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135147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7200" dirty="0"/>
              <a:t>Etterforskning</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Politiet etterforsket 151 overgrepsakersaker i Tysfjord, de fleste ofrene var under ti år da overgrepene skjedde</a:t>
            </a:r>
          </a:p>
          <a:p>
            <a:endParaRPr lang="nb-NO" dirty="0"/>
          </a:p>
          <a:p>
            <a:r>
              <a:rPr lang="nb-NO" dirty="0"/>
              <a:t>Politimesteren uttaler at risikoen for å bli utsatt for seksuelle overgrep i Tysfjord har vært sjokkerende høy. Politimesteren beklager også at jobben de gjorde før Tysfjordsaken ble offentlig ikke var god nok (nrk.no)</a:t>
            </a:r>
          </a:p>
          <a:p>
            <a:endParaRPr lang="nb-NO" dirty="0"/>
          </a:p>
          <a:p>
            <a:r>
              <a:rPr lang="nb-NO" dirty="0"/>
              <a:t>60 prosent av ofrene har flyttet fra kommunen, mens 60 prosent av gjerningspersonene har blitt boende</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101980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7200" dirty="0"/>
              <a:t>Toppen av isfjellet?</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pic>
        <p:nvPicPr>
          <p:cNvPr id="4" name="Bilde 3" descr="Et bilde som inneholder dyr, kvinne, skjerm, holder&#10;&#10;Automatisk generert beskrivelse">
            <a:extLst>
              <a:ext uri="{FF2B5EF4-FFF2-40B4-BE49-F238E27FC236}">
                <a16:creationId xmlns:a16="http://schemas.microsoft.com/office/drawing/2014/main" id="{3AA011AD-F0C8-45F5-A5F8-FB6679C3E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5037" y="2070372"/>
            <a:ext cx="4359966" cy="4787628"/>
          </a:xfrm>
          <a:prstGeom prst="rect">
            <a:avLst/>
          </a:prstGeom>
        </p:spPr>
      </p:pic>
    </p:spTree>
    <p:extLst>
      <p:ext uri="{BB962C8B-B14F-4D97-AF65-F5344CB8AC3E}">
        <p14:creationId xmlns:p14="http://schemas.microsoft.com/office/powerpoint/2010/main" val="114909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E899F9B0-8C3F-4D2C-BBA7-1EA8C12F2890}"/>
              </a:ext>
            </a:extLst>
          </p:cNvPr>
          <p:cNvSpPr>
            <a:spLocks noGrp="1"/>
          </p:cNvSpPr>
          <p:nvPr>
            <p:ph type="body" sz="quarter" idx="11"/>
          </p:nvPr>
        </p:nvSpPr>
        <p:spPr>
          <a:xfrm>
            <a:off x="1057541" y="2164988"/>
            <a:ext cx="10220059" cy="4144259"/>
          </a:xfrm>
        </p:spPr>
        <p:txBody>
          <a:bodyPr/>
          <a:lstStyle/>
          <a:p>
            <a:r>
              <a:rPr lang="nb-NO" dirty="0"/>
              <a:t>	</a:t>
            </a:r>
          </a:p>
          <a:p>
            <a:endParaRPr lang="nb-NO" dirty="0"/>
          </a:p>
          <a:p>
            <a:r>
              <a:rPr lang="nb-NO" dirty="0"/>
              <a:t>	«Tysfjord kommune vil beklage overfor ofrene som har opplevd overgrep. 	Tysfjord kommune erkjenner at dette er en utfordring for hele Tysfjord-	samfunnet og vil ta avstand fra uttalelser som utpeker enkelte grupper og 	miljøer i kommunen. Tysfjord kommune ser behov for at vi trenger ekstern hjelp 	i det pågående arbeidet. Tysfjord kommune vil starte arbeide med en 	forebyggende plan mot alle former for overgrep.» </a:t>
            </a:r>
          </a:p>
        </p:txBody>
      </p:sp>
      <p:sp>
        <p:nvSpPr>
          <p:cNvPr id="4" name="Tittel 3">
            <a:extLst>
              <a:ext uri="{FF2B5EF4-FFF2-40B4-BE49-F238E27FC236}">
                <a16:creationId xmlns:a16="http://schemas.microsoft.com/office/drawing/2014/main" id="{D84755B7-4DA1-4BF7-9145-64A1D12D583B}"/>
              </a:ext>
            </a:extLst>
          </p:cNvPr>
          <p:cNvSpPr>
            <a:spLocks noGrp="1"/>
          </p:cNvSpPr>
          <p:nvPr>
            <p:ph type="title"/>
          </p:nvPr>
        </p:nvSpPr>
        <p:spPr/>
        <p:txBody>
          <a:bodyPr/>
          <a:lstStyle/>
          <a:p>
            <a:pPr algn="ctr"/>
            <a:r>
              <a:rPr lang="nb-NO" sz="4000" dirty="0"/>
              <a:t>Enstemmig uttalelse fra kommunestyret</a:t>
            </a:r>
          </a:p>
        </p:txBody>
      </p:sp>
    </p:spTree>
    <p:extLst>
      <p:ext uri="{BB962C8B-B14F-4D97-AF65-F5344CB8AC3E}">
        <p14:creationId xmlns:p14="http://schemas.microsoft.com/office/powerpoint/2010/main" val="2825270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7200" dirty="0"/>
              <a:t>Fylkesmannens rolle</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I juni 2017 tildelte KMD ti millioner i skjønnsmidler til Fylkesmannen til endrings- og utviklingsarbeid på lokalsamfunnsnivå i Tysfjord</a:t>
            </a:r>
          </a:p>
          <a:p>
            <a:endParaRPr lang="nb-NO" dirty="0"/>
          </a:p>
          <a:p>
            <a:r>
              <a:rPr lang="nb-NO" dirty="0"/>
              <a:t>Målsetting:</a:t>
            </a:r>
          </a:p>
          <a:p>
            <a:endParaRPr lang="nb-NO" dirty="0"/>
          </a:p>
          <a:p>
            <a:r>
              <a:rPr lang="nb-NO" dirty="0"/>
              <a:t>	«bedre forebygging av omsorgssvikt, vold i nære relasjoner og seksuelle 	overgrep»</a:t>
            </a:r>
          </a:p>
          <a:p>
            <a:endParaRPr lang="nb-NO" dirty="0"/>
          </a:p>
          <a:p>
            <a:r>
              <a:rPr lang="nb-NO" dirty="0"/>
              <a:t>Man skulle også utvikle rutiner og tjenester knyttet til bedre ivaretakelse av de krenkede, gjerningspersoner, pårørende og andre berørte. </a:t>
            </a:r>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272812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7200" dirty="0"/>
              <a:t>Prosjektorganisering</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Fylkesmannen personlig ledet styringsgruppa, Tysfjord kommune var prosjekteier</a:t>
            </a:r>
          </a:p>
          <a:p>
            <a:r>
              <a:rPr lang="nb-NO" dirty="0"/>
              <a:t>Fem delprosjekter:</a:t>
            </a:r>
          </a:p>
          <a:p>
            <a:pPr marL="457200" indent="-457200">
              <a:buAutoNum type="arabicPeriod"/>
            </a:pPr>
            <a:r>
              <a:rPr lang="nb-NO" dirty="0"/>
              <a:t>Akutt beredskap, oppfølging av ofre, overgripere og pårørende</a:t>
            </a:r>
          </a:p>
          <a:p>
            <a:pPr marL="457200" indent="-457200">
              <a:buAutoNum type="arabicPeriod"/>
            </a:pPr>
            <a:r>
              <a:rPr lang="nb-NO" dirty="0"/>
              <a:t>Opplæring av barn og unge</a:t>
            </a:r>
          </a:p>
          <a:p>
            <a:pPr marL="457200" indent="-457200">
              <a:buAutoNum type="arabicPeriod"/>
            </a:pPr>
            <a:r>
              <a:rPr lang="nb-NO" dirty="0"/>
              <a:t>Avdekkingskompetanse og rutiner for meldeplikt</a:t>
            </a:r>
          </a:p>
          <a:p>
            <a:pPr marL="457200" indent="-457200">
              <a:buAutoNum type="arabicPeriod"/>
            </a:pPr>
            <a:r>
              <a:rPr lang="nb-NO" dirty="0"/>
              <a:t>Oppvekstplan</a:t>
            </a:r>
          </a:p>
          <a:p>
            <a:pPr marL="457200" indent="-457200">
              <a:buAutoNum type="arabicPeriod"/>
            </a:pPr>
            <a:r>
              <a:rPr lang="nb-NO" dirty="0"/>
              <a:t>Tillitsbygging mellom samiske miljøer og offentlige myndigheter</a:t>
            </a:r>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pic>
        <p:nvPicPr>
          <p:cNvPr id="7" name="Bilde 6" descr="Et bilde som inneholder tegning, rom&#10;&#10;Automatisk generert beskrivelse">
            <a:extLst>
              <a:ext uri="{FF2B5EF4-FFF2-40B4-BE49-F238E27FC236}">
                <a16:creationId xmlns:a16="http://schemas.microsoft.com/office/drawing/2014/main" id="{8D07B2F3-4279-4FCD-B575-4F6962083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8387" y="5213350"/>
            <a:ext cx="3514725" cy="1295400"/>
          </a:xfrm>
          <a:prstGeom prst="rect">
            <a:avLst/>
          </a:prstGeom>
        </p:spPr>
      </p:pic>
    </p:spTree>
    <p:extLst>
      <p:ext uri="{BB962C8B-B14F-4D97-AF65-F5344CB8AC3E}">
        <p14:creationId xmlns:p14="http://schemas.microsoft.com/office/powerpoint/2010/main" val="186939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4800" dirty="0"/>
              <a:t>Forebygging av seksuelle overgrep </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endParaRPr lang="nb-NO" dirty="0"/>
          </a:p>
          <a:p>
            <a:r>
              <a:rPr lang="nb-NO" dirty="0"/>
              <a:t>Ekstremt stort samfunnsproblem, kostnadene for samfunnet er større enn kostnadene for f.eks. kreft (Anna Margrete Flåm, psykolog UiT)</a:t>
            </a:r>
          </a:p>
          <a:p>
            <a:endParaRPr lang="nb-NO" dirty="0"/>
          </a:p>
          <a:p>
            <a:r>
              <a:rPr lang="nb-NO" dirty="0"/>
              <a:t>En rekke internasjonale studier anslår at mer enn hver femte jente utsettes for seksuelle overgrep før de fyller 18 år, for gutter er tallene lavere (overgrep.no)</a:t>
            </a:r>
          </a:p>
          <a:p>
            <a:endParaRPr lang="nb-NO" dirty="0"/>
          </a:p>
          <a:p>
            <a:r>
              <a:rPr lang="nb-NO" dirty="0"/>
              <a:t>De fleste overgripere er menn og er enten bekjente eller i slekt med offeret, svært få overgrep begås av ukjente</a:t>
            </a:r>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3153682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52DC701F-3462-4CA9-9639-8040F8350E2D}"/>
              </a:ext>
            </a:extLst>
          </p:cNvPr>
          <p:cNvSpPr>
            <a:spLocks noGrp="1"/>
          </p:cNvSpPr>
          <p:nvPr>
            <p:ph type="title"/>
          </p:nvPr>
        </p:nvSpPr>
        <p:spPr/>
        <p:txBody>
          <a:bodyPr/>
          <a:lstStyle/>
          <a:p>
            <a:pPr algn="ctr"/>
            <a:r>
              <a:rPr lang="nb-NO" sz="7200" dirty="0"/>
              <a:t>Prosjektgjennomføring</a:t>
            </a:r>
          </a:p>
        </p:txBody>
      </p:sp>
      <p:sp>
        <p:nvSpPr>
          <p:cNvPr id="6" name="Plassholder for tekst 5">
            <a:extLst>
              <a:ext uri="{FF2B5EF4-FFF2-40B4-BE49-F238E27FC236}">
                <a16:creationId xmlns:a16="http://schemas.microsoft.com/office/drawing/2014/main" id="{14A57D46-057B-4F14-A10D-D45C4BDB227B}"/>
              </a:ext>
            </a:extLst>
          </p:cNvPr>
          <p:cNvSpPr>
            <a:spLocks noGrp="1"/>
          </p:cNvSpPr>
          <p:nvPr>
            <p:ph type="body" sz="quarter" idx="11"/>
          </p:nvPr>
        </p:nvSpPr>
        <p:spPr>
          <a:xfrm>
            <a:off x="1057541" y="2164988"/>
            <a:ext cx="10054959" cy="4144259"/>
          </a:xfrm>
        </p:spPr>
        <p:txBody>
          <a:bodyPr/>
          <a:lstStyle/>
          <a:p>
            <a:r>
              <a:rPr lang="nb-NO" dirty="0"/>
              <a:t>Det ble nedsatt et team på seks personer fra barnehage, skole, helsestasjon, </a:t>
            </a:r>
            <a:r>
              <a:rPr lang="nb-NO" dirty="0" err="1"/>
              <a:t>Árran</a:t>
            </a:r>
            <a:r>
              <a:rPr lang="nb-NO" dirty="0"/>
              <a:t>, Fylkesmannen og med oppvekstsjefen i Tysfjord som leder</a:t>
            </a:r>
          </a:p>
          <a:p>
            <a:endParaRPr lang="nb-NO" dirty="0"/>
          </a:p>
          <a:p>
            <a:r>
              <a:rPr lang="nb-NO" dirty="0"/>
              <a:t>Prosjektet hadde mye kontakt med Sortland kommune og deres prosjekt «Æ e </a:t>
            </a:r>
            <a:r>
              <a:rPr lang="nb-NO" dirty="0" err="1"/>
              <a:t>mæ</a:t>
            </a:r>
            <a:r>
              <a:rPr lang="nb-NO" dirty="0"/>
              <a:t>» var til god hjelp i planleggingsfasen</a:t>
            </a:r>
          </a:p>
          <a:p>
            <a:endParaRPr lang="nb-NO" dirty="0"/>
          </a:p>
          <a:p>
            <a:r>
              <a:rPr lang="nb-NO" dirty="0"/>
              <a:t>Forankringa av prosjektet var viktig, og det ble jobbet mye med en grundig risikoanalyse for å sikre at prosjektet ville gi ønsket effekt</a:t>
            </a:r>
          </a:p>
          <a:p>
            <a:endParaRPr lang="nb-NO" dirty="0"/>
          </a:p>
          <a:p>
            <a:r>
              <a:rPr lang="nb-NO" dirty="0"/>
              <a:t>Det var en rekke faktorer vi måtte ta høyde for som kunne gjøre gjennomføringa vanskelig</a:t>
            </a:r>
          </a:p>
          <a:p>
            <a:endParaRPr lang="nb-NO" dirty="0"/>
          </a:p>
          <a:p>
            <a:endParaRPr lang="nb-NO" dirty="0"/>
          </a:p>
        </p:txBody>
      </p:sp>
      <p:sp>
        <p:nvSpPr>
          <p:cNvPr id="2" name="Plassholder for dato 1">
            <a:extLst>
              <a:ext uri="{FF2B5EF4-FFF2-40B4-BE49-F238E27FC236}">
                <a16:creationId xmlns:a16="http://schemas.microsoft.com/office/drawing/2014/main" id="{116E2423-9121-4213-B81F-BD9211BEAB7A}"/>
              </a:ext>
            </a:extLst>
          </p:cNvPr>
          <p:cNvSpPr>
            <a:spLocks noGrp="1"/>
          </p:cNvSpPr>
          <p:nvPr>
            <p:ph type="dt" sz="half" idx="4294967295"/>
          </p:nvPr>
        </p:nvSpPr>
        <p:spPr>
          <a:xfrm>
            <a:off x="11112500" y="6508750"/>
            <a:ext cx="1079500" cy="234950"/>
          </a:xfrm>
          <a:prstGeom prst="rect">
            <a:avLst/>
          </a:prstGeom>
        </p:spPr>
        <p:txBody>
          <a:bodyPr/>
          <a:lstStyle/>
          <a:p>
            <a:fld id="{20CAE16B-463B-4D9A-B532-D4D0B4862104}" type="datetime1">
              <a:rPr lang="nb-NO" smtClean="0"/>
              <a:pPr/>
              <a:t>02.06.2020</a:t>
            </a:fld>
            <a:endParaRPr lang="nb-NO"/>
          </a:p>
        </p:txBody>
      </p:sp>
    </p:spTree>
    <p:extLst>
      <p:ext uri="{BB962C8B-B14F-4D97-AF65-F5344CB8AC3E}">
        <p14:creationId xmlns:p14="http://schemas.microsoft.com/office/powerpoint/2010/main" val="2898584691"/>
      </p:ext>
    </p:extLst>
  </p:cSld>
  <p:clrMapOvr>
    <a:masterClrMapping/>
  </p:clrMapOvr>
</p:sld>
</file>

<file path=ppt/theme/theme1.xml><?xml version="1.0" encoding="utf-8"?>
<a:theme xmlns:a="http://schemas.openxmlformats.org/drawingml/2006/main" name="Office-tema">
  <a:themeElements>
    <a:clrScheme name="FM_designprofil_2018">
      <a:dk1>
        <a:srgbClr val="00244E"/>
      </a:dk1>
      <a:lt1>
        <a:sysClr val="window" lastClr="FFFFFF"/>
      </a:lt1>
      <a:dk2>
        <a:srgbClr val="00244E"/>
      </a:dk2>
      <a:lt2>
        <a:srgbClr val="E7E6E6"/>
      </a:lt2>
      <a:accent1>
        <a:srgbClr val="00ADBA"/>
      </a:accent1>
      <a:accent2>
        <a:srgbClr val="4C76BA"/>
      </a:accent2>
      <a:accent3>
        <a:srgbClr val="BFC2C0"/>
      </a:accent3>
      <a:accent4>
        <a:srgbClr val="F39200"/>
      </a:accent4>
      <a:accent5>
        <a:srgbClr val="C90B1C"/>
      </a:accent5>
      <a:accent6>
        <a:srgbClr val="87C0C4"/>
      </a:accent6>
      <a:hlink>
        <a:srgbClr val="00ADBA"/>
      </a:hlink>
      <a:folHlink>
        <a:srgbClr val="C90B1C"/>
      </a:folHlink>
    </a:clrScheme>
    <a:fontScheme name="FM_OpenSans">
      <a:majorFont>
        <a:latin typeface="Open Sans Light"/>
        <a:ea typeface=""/>
        <a:cs typeface=""/>
      </a:majorFont>
      <a:minorFont>
        <a:latin typeface="Open Sans"/>
        <a:ea typeface=""/>
        <a:cs typeface=""/>
      </a:minorFont>
    </a:fontScheme>
    <a:fmtScheme name="Røykfarget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_powerpointmal_2019_FMNO_LULESAMISK.potx" id="{4E337535-4452-4E98-B9B8-CDEE42A7D265}" vid="{0CD2AF3C-8356-44FD-91EE-4F4CDD7F40B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FMNO DOKUMENTER" ma:contentTypeID="0x010100AEE3F90A70206F4FBC2504B20346D9B1009F88199FC88B2E4CB208E1B753A88315" ma:contentTypeVersion="5" ma:contentTypeDescription="" ma:contentTypeScope="" ma:versionID="141910191576cc5e4a8f73301a261abc">
  <xsd:schema xmlns:xsd="http://www.w3.org/2001/XMLSchema" xmlns:xs="http://www.w3.org/2001/XMLSchema" xmlns:p="http://schemas.microsoft.com/office/2006/metadata/properties" xmlns:ns2="138d6e04-1f76-42ad-b243-d07376ed33c3" targetNamespace="http://schemas.microsoft.com/office/2006/metadata/properties" ma:root="true" ma:fieldsID="319312e6a5cb71b2d98b05127b076bae" ns2:_="">
    <xsd:import namespace="138d6e04-1f76-42ad-b243-d07376ed33c3"/>
    <xsd:element name="properties">
      <xsd:complexType>
        <xsd:sequence>
          <xsd:element name="documentManagement">
            <xsd:complexType>
              <xsd:all>
                <xsd:element ref="ns2:_dlc_DocId" minOccurs="0"/>
                <xsd:element ref="ns2:_dlc_DocIdUrl" minOccurs="0"/>
                <xsd:element ref="ns2:_dlc_DocIdPersistId" minOccurs="0"/>
                <xsd:element ref="ns2:DokumenttyperTaxHTField0" minOccurs="0"/>
                <xsd:element ref="ns2:TaxCatchAll" minOccurs="0"/>
                <xsd:element ref="ns2:TaxCatchAllLabel" minOccurs="0"/>
                <xsd:element ref="ns2:AvdelingerTaxHTField0" minOccurs="0"/>
                <xsd:element ref="ns2:FagområderTaxHTField0" minOccurs="0"/>
                <xsd:element ref="ns2:Kommuner1TaxHTField0" minOccurs="0"/>
                <xsd:element ref="ns2:Sosialt_x0020_1TaxHTField0" minOccurs="0"/>
                <xsd:element ref="ns2:Saksnummer_x0020__x0028_møte_x0029_" minOccurs="0"/>
                <xsd:element ref="ns2:Møtedato" minOccurs="0"/>
                <xsd:element ref="ns2:År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d6e04-1f76-42ad-b243-d07376ed33c3" elementFormDefault="qualified">
    <xsd:import namespace="http://schemas.microsoft.com/office/2006/documentManagement/types"/>
    <xsd:import namespace="http://schemas.microsoft.com/office/infopath/2007/PartnerControls"/>
    <xsd:element name="_dlc_DocId" ma:index="8" nillable="true" ma:displayName="Dokument-ID-verdi" ma:description="Verdien for dokument-IDen som er tilordnet elementet." ma:internalName="_dlc_DocId" ma:readOnly="true">
      <xsd:simpleType>
        <xsd:restriction base="dms:Text"/>
      </xsd:simpleType>
    </xsd:element>
    <xsd:element name="_dlc_DocIdUrl" ma:index="9" nillable="true" ma:displayName="Dokument-ID" ma:description="Fast kobling til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kumenttyperTaxHTField0" ma:index="11" ma:taxonomy="true" ma:internalName="DokumenttyperTaxHTField0" ma:taxonomyFieldName="Dokumenttyper" ma:displayName="Dokument" ma:readOnly="false" ma:default="" ma:fieldId="{fb2ca57d-962d-4739-a68e-7412b9c990f9}" ma:sspId="638f2f0d-cca0-472d-9312-871d4ef2f1b2" ma:termSetId="2675e837-a4ce-4e1e-8865-8a0eb3b97dae"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f7030938-8ba3-4935-8356-9c1c0f05ea97}" ma:internalName="TaxCatchAll" ma:showField="CatchAllData" ma:web="138d6e04-1f76-42ad-b243-d07376ed33c3">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f7030938-8ba3-4935-8356-9c1c0f05ea97}" ma:internalName="TaxCatchAllLabel" ma:readOnly="true" ma:showField="CatchAllDataLabel" ma:web="138d6e04-1f76-42ad-b243-d07376ed33c3">
      <xsd:complexType>
        <xsd:complexContent>
          <xsd:extension base="dms:MultiChoiceLookup">
            <xsd:sequence>
              <xsd:element name="Value" type="dms:Lookup" maxOccurs="unbounded" minOccurs="0" nillable="true"/>
            </xsd:sequence>
          </xsd:extension>
        </xsd:complexContent>
      </xsd:complexType>
    </xsd:element>
    <xsd:element name="AvdelingerTaxHTField0" ma:index="15" ma:taxonomy="true" ma:internalName="AvdelingerTaxHTField0" ma:taxonomyFieldName="Avdelinger" ma:displayName="Organisasjonstilhørighet" ma:default="" ma:fieldId="{4cf49562-14f0-4bf8-bd77-7e558af77665}" ma:taxonomyMulti="true" ma:sspId="638f2f0d-cca0-472d-9312-871d4ef2f1b2" ma:termSetId="7ea6b9bb-221b-444a-888c-58aa94d88bc6" ma:anchorId="00000000-0000-0000-0000-000000000000" ma:open="false" ma:isKeyword="false">
      <xsd:complexType>
        <xsd:sequence>
          <xsd:element ref="pc:Terms" minOccurs="0" maxOccurs="1"/>
        </xsd:sequence>
      </xsd:complexType>
    </xsd:element>
    <xsd:element name="FagområderTaxHTField0" ma:index="17" ma:taxonomy="true" ma:internalName="Fagomr_x00e5_derTaxHTField0" ma:taxonomyFieldName="Fagomr_x00e5_der" ma:displayName="Fagområder" ma:default="" ma:fieldId="{a5b72c67-0e4f-476f-bef0-245e1a92580c}" ma:taxonomyMulti="true" ma:sspId="638f2f0d-cca0-472d-9312-871d4ef2f1b2" ma:termSetId="b0ce4a20-dc28-466e-ace2-103c7ad92c95" ma:anchorId="00000000-0000-0000-0000-000000000000" ma:open="false" ma:isKeyword="false">
      <xsd:complexType>
        <xsd:sequence>
          <xsd:element ref="pc:Terms" minOccurs="0" maxOccurs="1"/>
        </xsd:sequence>
      </xsd:complexType>
    </xsd:element>
    <xsd:element name="Kommuner1TaxHTField0" ma:index="19" nillable="true" ma:taxonomy="true" ma:internalName="Kommuner1TaxHTField0" ma:taxonomyFieldName="Kommuner1" ma:displayName="Kommuner" ma:readOnly="false" ma:default="" ma:fieldId="{369942c3-309f-4148-b1d0-a071f08126e8}" ma:taxonomyMulti="true" ma:sspId="638f2f0d-cca0-472d-9312-871d4ef2f1b2" ma:termSetId="d152b473-c4be-49a2-8228-5d44aa895df1" ma:anchorId="00000000-0000-0000-0000-000000000000" ma:open="false" ma:isKeyword="false">
      <xsd:complexType>
        <xsd:sequence>
          <xsd:element ref="pc:Terms" minOccurs="0" maxOccurs="1"/>
        </xsd:sequence>
      </xsd:complexType>
    </xsd:element>
    <xsd:element name="Sosialt_x0020_1TaxHTField0" ma:index="21" nillable="true" ma:taxonomy="true" ma:internalName="Sosialt_x0020_1TaxHTField0" ma:taxonomyFieldName="Sosialt_x0020_1" ma:displayName="Sosialt" ma:default="" ma:fieldId="{48be24a4-1093-4784-b89b-ce688282050a}" ma:taxonomyMulti="true" ma:sspId="638f2f0d-cca0-472d-9312-871d4ef2f1b2" ma:termSetId="73939d73-c430-4fe8-b0ee-ed481a27a102" ma:anchorId="00000000-0000-0000-0000-000000000000" ma:open="false" ma:isKeyword="false">
      <xsd:complexType>
        <xsd:sequence>
          <xsd:element ref="pc:Terms" minOccurs="0" maxOccurs="1"/>
        </xsd:sequence>
      </xsd:complexType>
    </xsd:element>
    <xsd:element name="Saksnummer_x0020__x0028_møte_x0029_" ma:index="23" nillable="true" ma:displayName="Saksnummer (møte)" ma:description="Refererer til møtets saksnummer, eventuelt møtes nummer" ma:internalName="Saksnummer_x0020__x0028_m_x00f8_te_x0029_" ma:readOnly="false">
      <xsd:simpleType>
        <xsd:restriction base="dms:Text">
          <xsd:maxLength value="50"/>
        </xsd:restriction>
      </xsd:simpleType>
    </xsd:element>
    <xsd:element name="Møtedato" ma:index="24" nillable="true" ma:displayName="Møtedato" ma:description="" ma:format="DateOnly" ma:internalName="M_x00f8_tedato" ma:readOnly="false">
      <xsd:simpleType>
        <xsd:restriction base="dms:DateTime"/>
      </xsd:simpleType>
    </xsd:element>
    <xsd:element name="ÅrTaxHTField0" ma:index="25" nillable="true" ma:taxonomy="true" ma:internalName="_x00c5_rTaxHTField0" ma:taxonomyFieldName="_x00c5_r" ma:displayName="År" ma:default="" ma:fieldId="{f515a0ec-3f20-439b-a0c5-89ee9c2ceba8}" ma:taxonomyMulti="true" ma:sspId="638f2f0d-cca0-472d-9312-871d4ef2f1b2" ma:termSetId="2983d30e-8826-4ec2-b7ab-2d2633cea28a" ma:anchorId="00000000-0000-0000-0000-000000000000"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False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DokumenttyperTaxHTField0 xmlns="138d6e04-1f76-42ad-b243-d07376ed33c3">
      <Terms xmlns="http://schemas.microsoft.com/office/infopath/2007/PartnerControls">
        <TermInfo xmlns="http://schemas.microsoft.com/office/infopath/2007/PartnerControls">
          <TermName xmlns="http://schemas.microsoft.com/office/infopath/2007/PartnerControls">Mal</TermName>
          <TermId xmlns="http://schemas.microsoft.com/office/infopath/2007/PartnerControls">876002f1-3ae2-452b-898c-76921a7b2dfd</TermId>
        </TermInfo>
      </Terms>
    </DokumenttyperTaxHTField0>
    <_dlc_DocId xmlns="138d6e04-1f76-42ad-b243-d07376ed33c3">UKUM45TMN2SN-208-396</_dlc_DocId>
    <_dlc_DocIdUrl xmlns="138d6e04-1f76-42ad-b243-d07376ed33c3">
      <Url>http://intranett/dokumentsenter/_layouts/15/DocIdRedir.aspx?ID=UKUM45TMN2SN-208-396</Url>
      <Description>UKUM45TMN2SN-208-396</Description>
    </_dlc_DocIdUrl>
    <TaxCatchAll xmlns="138d6e04-1f76-42ad-b243-d07376ed33c3">
      <Value>118</Value>
      <Value>1011</Value>
      <Value>328</Value>
      <Value>259</Value>
    </TaxCatchAll>
    <Sosialt_x0020_1TaxHTField0 xmlns="138d6e04-1f76-42ad-b243-d07376ed33c3">
      <Terms xmlns="http://schemas.microsoft.com/office/infopath/2007/PartnerControls"/>
    </Sosialt_x0020_1TaxHTField0>
    <AvdelingerTaxHTField0 xmlns="138d6e04-1f76-42ad-b243-d07376ed33c3">
      <Terms xmlns="http://schemas.microsoft.com/office/infopath/2007/PartnerControls">
        <TermInfo xmlns="http://schemas.microsoft.com/office/infopath/2007/PartnerControls">
          <TermName xmlns="http://schemas.microsoft.com/office/infopath/2007/PartnerControls">Kommunikasjonsstab</TermName>
          <TermId xmlns="http://schemas.microsoft.com/office/infopath/2007/PartnerControls">a23f6ab3-55c7-4eea-b21d-e84740b94e54</TermId>
        </TermInfo>
      </Terms>
    </AvdelingerTaxHTField0>
    <ÅrTaxHTField0 xmlns="138d6e04-1f76-42ad-b243-d07376ed33c3">
      <Terms xmlns="http://schemas.microsoft.com/office/infopath/2007/PartnerControls"/>
    </ÅrTaxHTField0>
    <FagområderTaxHTField0 xmlns="138d6e04-1f76-42ad-b243-d07376ed33c3">
      <Terms xmlns="http://schemas.microsoft.com/office/infopath/2007/PartnerControls">
        <TermInfo xmlns="http://schemas.microsoft.com/office/infopath/2007/PartnerControls">
          <TermName xmlns="http://schemas.microsoft.com/office/infopath/2007/PartnerControls">Grafisk profil</TermName>
          <TermId xmlns="http://schemas.microsoft.com/office/infopath/2007/PartnerControls">4cdb499e-7462-4b12-b7e3-53800cd4d617</TermId>
        </TermInfo>
        <TermInfo xmlns="http://schemas.microsoft.com/office/infopath/2007/PartnerControls">
          <TermName xmlns="http://schemas.microsoft.com/office/infopath/2007/PartnerControls">Samisk</TermName>
          <TermId xmlns="http://schemas.microsoft.com/office/infopath/2007/PartnerControls">e6fbce9e-701b-42f9-8372-321d52a0d500</TermId>
        </TermInfo>
      </Terms>
    </FagområderTaxHTField0>
    <Kommuner1TaxHTField0 xmlns="138d6e04-1f76-42ad-b243-d07376ed33c3">
      <Terms xmlns="http://schemas.microsoft.com/office/infopath/2007/PartnerControls"/>
    </Kommuner1TaxHTField0>
    <Møtedato xmlns="138d6e04-1f76-42ad-b243-d07376ed33c3" xsi:nil="true"/>
    <Saksnummer_x0020__x0028_møte_x0029_ xmlns="138d6e04-1f76-42ad-b243-d07376ed33c3"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3F74109-7C36-49D4-A5B4-BACB1C975C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d6e04-1f76-42ad-b243-d07376ed3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F30FC1-1565-44E1-8A60-7E406D995CEA}">
  <ds:schemaRefs>
    <ds:schemaRef ds:uri="http://schemas.microsoft.com/sharepoint/v3/contenttype/forms"/>
  </ds:schemaRefs>
</ds:datastoreItem>
</file>

<file path=customXml/itemProps3.xml><?xml version="1.0" encoding="utf-8"?>
<ds:datastoreItem xmlns:ds="http://schemas.openxmlformats.org/officeDocument/2006/customXml" ds:itemID="{B3E2462B-A0CC-4320-BEE5-1479A5856F53}">
  <ds:schemaRefs>
    <ds:schemaRef ds:uri="http://schemas.microsoft.com/office/2006/metadata/customXsn"/>
  </ds:schemaRefs>
</ds:datastoreItem>
</file>

<file path=customXml/itemProps4.xml><?xml version="1.0" encoding="utf-8"?>
<ds:datastoreItem xmlns:ds="http://schemas.openxmlformats.org/officeDocument/2006/customXml" ds:itemID="{8832E388-740A-41F2-AA5B-94EAFAD1BF13}">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38d6e04-1f76-42ad-b243-d07376ed33c3"/>
    <ds:schemaRef ds:uri="http://purl.org/dc/term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B194C51A-1683-49ED-BF92-04C26108001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Presentasjon LULESAMISK</Template>
  <TotalTime>823</TotalTime>
  <Words>875</Words>
  <Application>Microsoft Office PowerPoint</Application>
  <PresentationFormat>Widescreen</PresentationFormat>
  <Paragraphs>146</Paragraphs>
  <Slides>20</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20</vt:i4>
      </vt:variant>
    </vt:vector>
  </HeadingPairs>
  <TitlesOfParts>
    <vt:vector size="26" baseType="lpstr">
      <vt:lpstr>Arial</vt:lpstr>
      <vt:lpstr>Calibri</vt:lpstr>
      <vt:lpstr>Open Sans</vt:lpstr>
      <vt:lpstr>Open Sans Light</vt:lpstr>
      <vt:lpstr>Open Sans SemiBold</vt:lpstr>
      <vt:lpstr>Office-tema</vt:lpstr>
      <vt:lpstr>PowerPoint-presentasjon</vt:lpstr>
      <vt:lpstr>Bakgrunn </vt:lpstr>
      <vt:lpstr>Etterforskning</vt:lpstr>
      <vt:lpstr>Toppen av isfjellet?</vt:lpstr>
      <vt:lpstr>Enstemmig uttalelse fra kommunestyret</vt:lpstr>
      <vt:lpstr>Fylkesmannens rolle</vt:lpstr>
      <vt:lpstr>Prosjektorganisering</vt:lpstr>
      <vt:lpstr>Forebygging av seksuelle overgrep </vt:lpstr>
      <vt:lpstr>Prosjektgjennomføring</vt:lpstr>
      <vt:lpstr>Kunnskapsgrunnlaget</vt:lpstr>
      <vt:lpstr>SAMINOR 2, Astrid Eriksen OsloMet/UiT</vt:lpstr>
      <vt:lpstr>Kunnskap og kompetanse om kropp</vt:lpstr>
      <vt:lpstr>Tematikken gjennomgående i hele barnehagen og skolen</vt:lpstr>
      <vt:lpstr>Taksonomisk oppbygging</vt:lpstr>
      <vt:lpstr>Inkluderende prosess</vt:lpstr>
      <vt:lpstr>Risikoanalyse</vt:lpstr>
      <vt:lpstr>Juridisk forankring og kompetanseheving</vt:lpstr>
      <vt:lpstr>Erfaringer med Jasska-prosjektet</vt:lpstr>
      <vt:lpstr>Departementets samordningspris (foto: JD)</vt:lpstr>
      <vt:lpstr>Kontaktinfo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Johansen, Kevin</dc:creator>
  <cp:lastModifiedBy>Korsvik, Wigdis</cp:lastModifiedBy>
  <cp:revision>48</cp:revision>
  <dcterms:created xsi:type="dcterms:W3CDTF">2019-04-09T06:53:24Z</dcterms:created>
  <dcterms:modified xsi:type="dcterms:W3CDTF">2020-06-02T13:19:30Z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ommuner1">
    <vt:lpwstr/>
  </property>
  <property fmtid="{D5CDD505-2E9C-101B-9397-08002B2CF9AE}" pid="3" name="Fagområder">
    <vt:lpwstr>259;#Grafisk profil|4cdb499e-7462-4b12-b7e3-53800cd4d617;#328;#Samisk|e6fbce9e-701b-42f9-8372-321d52a0d500</vt:lpwstr>
  </property>
  <property fmtid="{D5CDD505-2E9C-101B-9397-08002B2CF9AE}" pid="4" name="ContentTypeId">
    <vt:lpwstr>0x010100AEE3F90A70206F4FBC2504B20346D9B1009F88199FC88B2E4CB208E1B753A88315</vt:lpwstr>
  </property>
  <property fmtid="{D5CDD505-2E9C-101B-9397-08002B2CF9AE}" pid="5" name="Avdelinger">
    <vt:lpwstr>1011;#Kommunikasjonsstab|a23f6ab3-55c7-4eea-b21d-e84740b94e54</vt:lpwstr>
  </property>
  <property fmtid="{D5CDD505-2E9C-101B-9397-08002B2CF9AE}" pid="6" name="Dokumenttyper">
    <vt:lpwstr>118;#Mal|876002f1-3ae2-452b-898c-76921a7b2dfd</vt:lpwstr>
  </property>
  <property fmtid="{D5CDD505-2E9C-101B-9397-08002B2CF9AE}" pid="7" name="År">
    <vt:lpwstr/>
  </property>
  <property fmtid="{D5CDD505-2E9C-101B-9397-08002B2CF9AE}" pid="8" name="_dlc_DocIdItemGuid">
    <vt:lpwstr>7eff96cf-98e5-4d32-9604-46715278e0c5</vt:lpwstr>
  </property>
  <property fmtid="{D5CDD505-2E9C-101B-9397-08002B2CF9AE}" pid="9" name="Sosialt 1">
    <vt:lpwstr/>
  </property>
</Properties>
</file>